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7"/>
  </p:notesMasterIdLst>
  <p:sldIdLst>
    <p:sldId id="383" r:id="rId6"/>
    <p:sldId id="353" r:id="rId7"/>
    <p:sldId id="302" r:id="rId8"/>
    <p:sldId id="303" r:id="rId9"/>
    <p:sldId id="304" r:id="rId10"/>
    <p:sldId id="305" r:id="rId11"/>
    <p:sldId id="290" r:id="rId12"/>
    <p:sldId id="307" r:id="rId13"/>
    <p:sldId id="357" r:id="rId14"/>
    <p:sldId id="389" r:id="rId15"/>
    <p:sldId id="288" r:id="rId16"/>
    <p:sldId id="381" r:id="rId17"/>
    <p:sldId id="384" r:id="rId18"/>
    <p:sldId id="321" r:id="rId19"/>
    <p:sldId id="387" r:id="rId20"/>
    <p:sldId id="264" r:id="rId21"/>
    <p:sldId id="265" r:id="rId22"/>
    <p:sldId id="334" r:id="rId23"/>
    <p:sldId id="335" r:id="rId24"/>
    <p:sldId id="382" r:id="rId25"/>
    <p:sldId id="336" r:id="rId26"/>
    <p:sldId id="363" r:id="rId27"/>
    <p:sldId id="364" r:id="rId28"/>
    <p:sldId id="365" r:id="rId29"/>
    <p:sldId id="366" r:id="rId30"/>
    <p:sldId id="367" r:id="rId31"/>
    <p:sldId id="368" r:id="rId32"/>
    <p:sldId id="385" r:id="rId33"/>
    <p:sldId id="386" r:id="rId34"/>
    <p:sldId id="371" r:id="rId35"/>
    <p:sldId id="318" r:id="rId36"/>
    <p:sldId id="392" r:id="rId37"/>
    <p:sldId id="393" r:id="rId38"/>
    <p:sldId id="377" r:id="rId39"/>
    <p:sldId id="390" r:id="rId40"/>
    <p:sldId id="376" r:id="rId41"/>
    <p:sldId id="391" r:id="rId42"/>
    <p:sldId id="378" r:id="rId43"/>
    <p:sldId id="379" r:id="rId44"/>
    <p:sldId id="380" r:id="rId45"/>
    <p:sldId id="33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673C2-D116-4AA2-A729-10DE42C0AC9B}" v="770" dt="2024-11-17T18:38:02.380"/>
    <p1510:client id="{BA45EDEC-01C6-4E31-9555-9F5AD3E5BF8A}" v="67" dt="2024-11-17T18:55:27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623" autoAdjust="0"/>
  </p:normalViewPr>
  <p:slideViewPr>
    <p:cSldViewPr snapToGrid="0">
      <p:cViewPr varScale="1">
        <p:scale>
          <a:sx n="61" d="100"/>
          <a:sy n="61" d="100"/>
        </p:scale>
        <p:origin x="193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Jansen" userId="8444738e9439996c" providerId="LiveId" clId="{0E1CE697-6E6C-4523-B6BD-C84C55275B6E}"/>
    <pc:docChg chg="undo custSel addSld delSld modSld sldOrd">
      <pc:chgData name="Thomas Jansen" userId="8444738e9439996c" providerId="LiveId" clId="{0E1CE697-6E6C-4523-B6BD-C84C55275B6E}" dt="2024-11-15T15:57:21.735" v="2214" actId="47"/>
      <pc:docMkLst>
        <pc:docMk/>
      </pc:docMkLst>
      <pc:sldChg chg="del">
        <pc:chgData name="Thomas Jansen" userId="8444738e9439996c" providerId="LiveId" clId="{0E1CE697-6E6C-4523-B6BD-C84C55275B6E}" dt="2024-11-15T14:58:45.597" v="323" actId="47"/>
        <pc:sldMkLst>
          <pc:docMk/>
          <pc:sldMk cId="1611973887" sldId="262"/>
        </pc:sldMkLst>
      </pc:sldChg>
      <pc:sldChg chg="del">
        <pc:chgData name="Thomas Jansen" userId="8444738e9439996c" providerId="LiveId" clId="{0E1CE697-6E6C-4523-B6BD-C84C55275B6E}" dt="2024-11-15T14:58:54.488" v="324" actId="47"/>
        <pc:sldMkLst>
          <pc:docMk/>
          <pc:sldMk cId="3834629828" sldId="263"/>
        </pc:sldMkLst>
      </pc:sldChg>
      <pc:sldChg chg="modSp mod modNotesTx">
        <pc:chgData name="Thomas Jansen" userId="8444738e9439996c" providerId="LiveId" clId="{0E1CE697-6E6C-4523-B6BD-C84C55275B6E}" dt="2024-11-15T15:10:59.375" v="505" actId="6549"/>
        <pc:sldMkLst>
          <pc:docMk/>
          <pc:sldMk cId="1628230531" sldId="264"/>
        </pc:sldMkLst>
        <pc:spChg chg="mod">
          <ac:chgData name="Thomas Jansen" userId="8444738e9439996c" providerId="LiveId" clId="{0E1CE697-6E6C-4523-B6BD-C84C55275B6E}" dt="2024-11-15T15:10:39.951" v="480" actId="255"/>
          <ac:spMkLst>
            <pc:docMk/>
            <pc:sldMk cId="1628230531" sldId="264"/>
            <ac:spMk id="2" creationId="{872CDDDF-CEDB-6B39-DDE8-344F90CE9FFF}"/>
          </ac:spMkLst>
        </pc:spChg>
        <pc:spChg chg="mod">
          <ac:chgData name="Thomas Jansen" userId="8444738e9439996c" providerId="LiveId" clId="{0E1CE697-6E6C-4523-B6BD-C84C55275B6E}" dt="2024-11-15T15:10:29.309" v="479" actId="20577"/>
          <ac:spMkLst>
            <pc:docMk/>
            <pc:sldMk cId="1628230531" sldId="264"/>
            <ac:spMk id="3" creationId="{4B6073D6-BAB5-67EA-C204-536DC236C1E7}"/>
          </ac:spMkLst>
        </pc:spChg>
      </pc:sldChg>
      <pc:sldChg chg="modSp mod modNotesTx">
        <pc:chgData name="Thomas Jansen" userId="8444738e9439996c" providerId="LiveId" clId="{0E1CE697-6E6C-4523-B6BD-C84C55275B6E}" dt="2024-11-15T15:13:28.615" v="695" actId="6549"/>
        <pc:sldMkLst>
          <pc:docMk/>
          <pc:sldMk cId="3345932249" sldId="265"/>
        </pc:sldMkLst>
        <pc:spChg chg="mod">
          <ac:chgData name="Thomas Jansen" userId="8444738e9439996c" providerId="LiveId" clId="{0E1CE697-6E6C-4523-B6BD-C84C55275B6E}" dt="2024-11-15T15:11:25.501" v="535" actId="6549"/>
          <ac:spMkLst>
            <pc:docMk/>
            <pc:sldMk cId="3345932249" sldId="265"/>
            <ac:spMk id="2" creationId="{07090407-D7DB-6380-370D-089B4667EC17}"/>
          </ac:spMkLst>
        </pc:spChg>
        <pc:spChg chg="mod">
          <ac:chgData name="Thomas Jansen" userId="8444738e9439996c" providerId="LiveId" clId="{0E1CE697-6E6C-4523-B6BD-C84C55275B6E}" dt="2024-11-15T15:13:09.825" v="647"/>
          <ac:spMkLst>
            <pc:docMk/>
            <pc:sldMk cId="3345932249" sldId="265"/>
            <ac:spMk id="3" creationId="{115047B3-1844-DF15-EEF4-B4D7749FE8B7}"/>
          </ac:spMkLst>
        </pc:spChg>
      </pc:sldChg>
      <pc:sldChg chg="delSp del mod">
        <pc:chgData name="Thomas Jansen" userId="8444738e9439996c" providerId="LiveId" clId="{0E1CE697-6E6C-4523-B6BD-C84C55275B6E}" dt="2024-11-15T15:37:02.219" v="1673" actId="47"/>
        <pc:sldMkLst>
          <pc:docMk/>
          <pc:sldMk cId="1372254285" sldId="287"/>
        </pc:sldMkLst>
        <pc:picChg chg="del">
          <ac:chgData name="Thomas Jansen" userId="8444738e9439996c" providerId="LiveId" clId="{0E1CE697-6E6C-4523-B6BD-C84C55275B6E}" dt="2024-11-15T15:34:06.097" v="1585" actId="478"/>
          <ac:picMkLst>
            <pc:docMk/>
            <pc:sldMk cId="1372254285" sldId="287"/>
            <ac:picMk id="5" creationId="{74C669A7-CE76-9B8B-505B-FA0133B96292}"/>
          </ac:picMkLst>
        </pc:picChg>
      </pc:sldChg>
      <pc:sldChg chg="modSp mod modNotesTx">
        <pc:chgData name="Thomas Jansen" userId="8444738e9439996c" providerId="LiveId" clId="{0E1CE697-6E6C-4523-B6BD-C84C55275B6E}" dt="2024-11-15T15:37:34.054" v="1704" actId="6549"/>
        <pc:sldMkLst>
          <pc:docMk/>
          <pc:sldMk cId="3107458164" sldId="288"/>
        </pc:sldMkLst>
        <pc:spChg chg="mod">
          <ac:chgData name="Thomas Jansen" userId="8444738e9439996c" providerId="LiveId" clId="{0E1CE697-6E6C-4523-B6BD-C84C55275B6E}" dt="2024-11-15T15:37:28.381" v="1691" actId="6549"/>
          <ac:spMkLst>
            <pc:docMk/>
            <pc:sldMk cId="3107458164" sldId="288"/>
            <ac:spMk id="3" creationId="{559AFFC5-A50F-4A09-8464-43F7B72DC2E4}"/>
          </ac:spMkLst>
        </pc:spChg>
      </pc:sldChg>
      <pc:sldChg chg="addSp delSp modSp del mod modNotesTx">
        <pc:chgData name="Thomas Jansen" userId="8444738e9439996c" providerId="LiveId" clId="{0E1CE697-6E6C-4523-B6BD-C84C55275B6E}" dt="2024-11-15T14:25:21.010" v="9" actId="47"/>
        <pc:sldMkLst>
          <pc:docMk/>
          <pc:sldMk cId="1172903127" sldId="293"/>
        </pc:sldMkLst>
        <pc:spChg chg="del">
          <ac:chgData name="Thomas Jansen" userId="8444738e9439996c" providerId="LiveId" clId="{0E1CE697-6E6C-4523-B6BD-C84C55275B6E}" dt="2024-11-15T14:24:58.010" v="5" actId="478"/>
          <ac:spMkLst>
            <pc:docMk/>
            <pc:sldMk cId="1172903127" sldId="293"/>
            <ac:spMk id="2" creationId="{3EBE8827-085E-4CBA-8B66-51845A0D181D}"/>
          </ac:spMkLst>
        </pc:spChg>
        <pc:spChg chg="add del mod">
          <ac:chgData name="Thomas Jansen" userId="8444738e9439996c" providerId="LiveId" clId="{0E1CE697-6E6C-4523-B6BD-C84C55275B6E}" dt="2024-11-15T14:24:53.497" v="4" actId="478"/>
          <ac:spMkLst>
            <pc:docMk/>
            <pc:sldMk cId="1172903127" sldId="293"/>
            <ac:spMk id="4" creationId="{5E8BBFEA-A9D4-9326-9A98-E1EF731B9E43}"/>
          </ac:spMkLst>
        </pc:spChg>
        <pc:spChg chg="add mod">
          <ac:chgData name="Thomas Jansen" userId="8444738e9439996c" providerId="LiveId" clId="{0E1CE697-6E6C-4523-B6BD-C84C55275B6E}" dt="2024-11-15T14:24:58.010" v="5" actId="478"/>
          <ac:spMkLst>
            <pc:docMk/>
            <pc:sldMk cId="1172903127" sldId="293"/>
            <ac:spMk id="9" creationId="{BBAB6E19-284A-9053-CA21-24B72E35C0A0}"/>
          </ac:spMkLst>
        </pc:spChg>
        <pc:picChg chg="add mod">
          <ac:chgData name="Thomas Jansen" userId="8444738e9439996c" providerId="LiveId" clId="{0E1CE697-6E6C-4523-B6BD-C84C55275B6E}" dt="2024-11-15T14:24:41.276" v="3" actId="1076"/>
          <ac:picMkLst>
            <pc:docMk/>
            <pc:sldMk cId="1172903127" sldId="293"/>
            <ac:picMk id="6" creationId="{73F23EED-BA25-62D7-D43F-F36B4A7585F1}"/>
          </ac:picMkLst>
        </pc:picChg>
        <pc:picChg chg="del">
          <ac:chgData name="Thomas Jansen" userId="8444738e9439996c" providerId="LiveId" clId="{0E1CE697-6E6C-4523-B6BD-C84C55275B6E}" dt="2024-11-15T14:24:31.370" v="1" actId="478"/>
          <ac:picMkLst>
            <pc:docMk/>
            <pc:sldMk cId="1172903127" sldId="293"/>
            <ac:picMk id="7" creationId="{524A09ED-D9E3-9934-6453-C600C385D55E}"/>
          </ac:picMkLst>
        </pc:picChg>
      </pc:sldChg>
      <pc:sldChg chg="modSp mod modNotesTx">
        <pc:chgData name="Thomas Jansen" userId="8444738e9439996c" providerId="LiveId" clId="{0E1CE697-6E6C-4523-B6BD-C84C55275B6E}" dt="2024-11-15T14:28:05.523" v="26" actId="27636"/>
        <pc:sldMkLst>
          <pc:docMk/>
          <pc:sldMk cId="4104302174" sldId="305"/>
        </pc:sldMkLst>
        <pc:spChg chg="mod">
          <ac:chgData name="Thomas Jansen" userId="8444738e9439996c" providerId="LiveId" clId="{0E1CE697-6E6C-4523-B6BD-C84C55275B6E}" dt="2024-11-15T14:28:05.523" v="26" actId="27636"/>
          <ac:spMkLst>
            <pc:docMk/>
            <pc:sldMk cId="4104302174" sldId="305"/>
            <ac:spMk id="3" creationId="{B0F65C91-53A7-45DC-9D62-BE1BFE68A1CA}"/>
          </ac:spMkLst>
        </pc:spChg>
      </pc:sldChg>
      <pc:sldChg chg="modSp mod modNotesTx">
        <pc:chgData name="Thomas Jansen" userId="8444738e9439996c" providerId="LiveId" clId="{0E1CE697-6E6C-4523-B6BD-C84C55275B6E}" dt="2024-11-15T14:49:37.145" v="53" actId="6549"/>
        <pc:sldMkLst>
          <pc:docMk/>
          <pc:sldMk cId="143364245" sldId="307"/>
        </pc:sldMkLst>
        <pc:spChg chg="mod">
          <ac:chgData name="Thomas Jansen" userId="8444738e9439996c" providerId="LiveId" clId="{0E1CE697-6E6C-4523-B6BD-C84C55275B6E}" dt="2024-11-15T14:49:13.192" v="45" actId="6549"/>
          <ac:spMkLst>
            <pc:docMk/>
            <pc:sldMk cId="143364245" sldId="307"/>
            <ac:spMk id="3" creationId="{F8402827-84D9-4C76-98BA-6229041FAEDE}"/>
          </ac:spMkLst>
        </pc:spChg>
      </pc:sldChg>
      <pc:sldChg chg="modSp mod modNotesTx">
        <pc:chgData name="Thomas Jansen" userId="8444738e9439996c" providerId="LiveId" clId="{0E1CE697-6E6C-4523-B6BD-C84C55275B6E}" dt="2024-11-15T15:32:57.039" v="1584" actId="6549"/>
        <pc:sldMkLst>
          <pc:docMk/>
          <pc:sldMk cId="3047952316" sldId="318"/>
        </pc:sldMkLst>
        <pc:spChg chg="mod">
          <ac:chgData name="Thomas Jansen" userId="8444738e9439996c" providerId="LiveId" clId="{0E1CE697-6E6C-4523-B6BD-C84C55275B6E}" dt="2024-11-15T15:32:57.039" v="1584" actId="6549"/>
          <ac:spMkLst>
            <pc:docMk/>
            <pc:sldMk cId="3047952316" sldId="318"/>
            <ac:spMk id="3" creationId="{D911E278-0C80-483C-8054-E9053CB7CB89}"/>
          </ac:spMkLst>
        </pc:spChg>
      </pc:sldChg>
      <pc:sldChg chg="addSp delSp modSp mod modNotesTx">
        <pc:chgData name="Thomas Jansen" userId="8444738e9439996c" providerId="LiveId" clId="{0E1CE697-6E6C-4523-B6BD-C84C55275B6E}" dt="2024-11-15T15:05:00.688" v="332" actId="26606"/>
        <pc:sldMkLst>
          <pc:docMk/>
          <pc:sldMk cId="3374780637" sldId="321"/>
        </pc:sldMkLst>
        <pc:spChg chg="add del mod">
          <ac:chgData name="Thomas Jansen" userId="8444738e9439996c" providerId="LiveId" clId="{0E1CE697-6E6C-4523-B6BD-C84C55275B6E}" dt="2024-11-15T15:05:00.688" v="332" actId="26606"/>
          <ac:spMkLst>
            <pc:docMk/>
            <pc:sldMk cId="3374780637" sldId="321"/>
            <ac:spMk id="4" creationId="{7CE8A843-7937-D0F2-76C6-0E9D35A8A9CD}"/>
          </ac:spMkLst>
        </pc:spChg>
        <pc:spChg chg="del">
          <ac:chgData name="Thomas Jansen" userId="8444738e9439996c" providerId="LiveId" clId="{0E1CE697-6E6C-4523-B6BD-C84C55275B6E}" dt="2024-11-15T15:05:00.688" v="332" actId="26606"/>
          <ac:spMkLst>
            <pc:docMk/>
            <pc:sldMk cId="3374780637" sldId="321"/>
            <ac:spMk id="19" creationId="{D4771268-CB57-404A-9271-370EB28F6090}"/>
          </ac:spMkLst>
        </pc:spChg>
        <pc:spChg chg="add">
          <ac:chgData name="Thomas Jansen" userId="8444738e9439996c" providerId="LiveId" clId="{0E1CE697-6E6C-4523-B6BD-C84C55275B6E}" dt="2024-11-15T15:05:00.688" v="332" actId="26606"/>
          <ac:spMkLst>
            <pc:docMk/>
            <pc:sldMk cId="3374780637" sldId="321"/>
            <ac:spMk id="24" creationId="{D4771268-CB57-404A-9271-370EB28F6090}"/>
          </ac:spMkLst>
        </pc:spChg>
        <pc:picChg chg="add mod">
          <ac:chgData name="Thomas Jansen" userId="8444738e9439996c" providerId="LiveId" clId="{0E1CE697-6E6C-4523-B6BD-C84C55275B6E}" dt="2024-11-15T15:05:00.688" v="332" actId="26606"/>
          <ac:picMkLst>
            <pc:docMk/>
            <pc:sldMk cId="3374780637" sldId="321"/>
            <ac:picMk id="6" creationId="{D6C67959-4307-B688-BF26-6A55854299E1}"/>
          </ac:picMkLst>
        </pc:picChg>
        <pc:picChg chg="del">
          <ac:chgData name="Thomas Jansen" userId="8444738e9439996c" providerId="LiveId" clId="{0E1CE697-6E6C-4523-B6BD-C84C55275B6E}" dt="2024-11-15T15:04:51.308" v="330" actId="478"/>
          <ac:picMkLst>
            <pc:docMk/>
            <pc:sldMk cId="3374780637" sldId="321"/>
            <ac:picMk id="7" creationId="{79C61FF5-5A6C-F63F-89D0-680560652147}"/>
          </ac:picMkLst>
        </pc:picChg>
      </pc:sldChg>
      <pc:sldChg chg="addSp delSp modSp mod modNotesTx">
        <pc:chgData name="Thomas Jansen" userId="8444738e9439996c" providerId="LiveId" clId="{0E1CE697-6E6C-4523-B6BD-C84C55275B6E}" dt="2024-11-15T15:55:48.781" v="2212" actId="14100"/>
        <pc:sldMkLst>
          <pc:docMk/>
          <pc:sldMk cId="1435836985" sldId="331"/>
        </pc:sldMkLst>
        <pc:spChg chg="add mod">
          <ac:chgData name="Thomas Jansen" userId="8444738e9439996c" providerId="LiveId" clId="{0E1CE697-6E6C-4523-B6BD-C84C55275B6E}" dt="2024-11-15T15:55:40.046" v="2209" actId="478"/>
          <ac:spMkLst>
            <pc:docMk/>
            <pc:sldMk cId="1435836985" sldId="331"/>
            <ac:spMk id="4" creationId="{CA6B4D30-A3FD-BD6D-E7F5-5CDFBEA63653}"/>
          </ac:spMkLst>
        </pc:spChg>
        <pc:picChg chg="del">
          <ac:chgData name="Thomas Jansen" userId="8444738e9439996c" providerId="LiveId" clId="{0E1CE697-6E6C-4523-B6BD-C84C55275B6E}" dt="2024-11-15T15:55:40.046" v="2209" actId="478"/>
          <ac:picMkLst>
            <pc:docMk/>
            <pc:sldMk cId="1435836985" sldId="331"/>
            <ac:picMk id="6" creationId="{FCB1159E-B3C7-AF26-52E7-0F1C2E500FB0}"/>
          </ac:picMkLst>
        </pc:picChg>
        <pc:picChg chg="add mod">
          <ac:chgData name="Thomas Jansen" userId="8444738e9439996c" providerId="LiveId" clId="{0E1CE697-6E6C-4523-B6BD-C84C55275B6E}" dt="2024-11-15T15:55:48.781" v="2212" actId="14100"/>
          <ac:picMkLst>
            <pc:docMk/>
            <pc:sldMk cId="1435836985" sldId="331"/>
            <ac:picMk id="7" creationId="{F7D6B869-637E-400A-AEAC-FC6F16D6F3EB}"/>
          </ac:picMkLst>
        </pc:picChg>
      </pc:sldChg>
      <pc:sldChg chg="modNotesTx">
        <pc:chgData name="Thomas Jansen" userId="8444738e9439996c" providerId="LiveId" clId="{0E1CE697-6E6C-4523-B6BD-C84C55275B6E}" dt="2024-11-15T15:15:11.645" v="859" actId="6549"/>
        <pc:sldMkLst>
          <pc:docMk/>
          <pc:sldMk cId="750636746" sldId="334"/>
        </pc:sldMkLst>
      </pc:sldChg>
      <pc:sldChg chg="addSp delSp modSp mod modNotesTx">
        <pc:chgData name="Thomas Jansen" userId="8444738e9439996c" providerId="LiveId" clId="{0E1CE697-6E6C-4523-B6BD-C84C55275B6E}" dt="2024-11-15T15:18:13.112" v="1013" actId="20577"/>
        <pc:sldMkLst>
          <pc:docMk/>
          <pc:sldMk cId="813497050" sldId="336"/>
        </pc:sldMkLst>
        <pc:spChg chg="mod">
          <ac:chgData name="Thomas Jansen" userId="8444738e9439996c" providerId="LiveId" clId="{0E1CE697-6E6C-4523-B6BD-C84C55275B6E}" dt="2024-11-15T15:17:54.467" v="1007" actId="6549"/>
          <ac:spMkLst>
            <pc:docMk/>
            <pc:sldMk cId="813497050" sldId="336"/>
            <ac:spMk id="2" creationId="{8C3414DD-1BB6-DD10-33A9-178546784DE9}"/>
          </ac:spMkLst>
        </pc:spChg>
        <pc:spChg chg="add mod">
          <ac:chgData name="Thomas Jansen" userId="8444738e9439996c" providerId="LiveId" clId="{0E1CE697-6E6C-4523-B6BD-C84C55275B6E}" dt="2024-11-15T15:16:24.852" v="860" actId="478"/>
          <ac:spMkLst>
            <pc:docMk/>
            <pc:sldMk cId="813497050" sldId="336"/>
            <ac:spMk id="4" creationId="{F4F5106B-8BAC-CC01-AE1E-4E25BB4147CD}"/>
          </ac:spMkLst>
        </pc:spChg>
        <pc:spChg chg="add mod">
          <ac:chgData name="Thomas Jansen" userId="8444738e9439996c" providerId="LiveId" clId="{0E1CE697-6E6C-4523-B6BD-C84C55275B6E}" dt="2024-11-15T15:16:42.551" v="863" actId="478"/>
          <ac:spMkLst>
            <pc:docMk/>
            <pc:sldMk cId="813497050" sldId="336"/>
            <ac:spMk id="10" creationId="{1AF13272-E85C-D208-0088-E70735D581CA}"/>
          </ac:spMkLst>
        </pc:spChg>
        <pc:picChg chg="del">
          <ac:chgData name="Thomas Jansen" userId="8444738e9439996c" providerId="LiveId" clId="{0E1CE697-6E6C-4523-B6BD-C84C55275B6E}" dt="2024-11-15T15:16:24.852" v="860" actId="478"/>
          <ac:picMkLst>
            <pc:docMk/>
            <pc:sldMk cId="813497050" sldId="336"/>
            <ac:picMk id="6" creationId="{74FF4501-9BB0-28A6-9CAC-625ABF2BF317}"/>
          </ac:picMkLst>
        </pc:picChg>
        <pc:picChg chg="add mod">
          <ac:chgData name="Thomas Jansen" userId="8444738e9439996c" providerId="LiveId" clId="{0E1CE697-6E6C-4523-B6BD-C84C55275B6E}" dt="2024-11-15T15:16:50.855" v="866" actId="1076"/>
          <ac:picMkLst>
            <pc:docMk/>
            <pc:sldMk cId="813497050" sldId="336"/>
            <ac:picMk id="7" creationId="{4389A7E8-B7CB-86B1-40ED-0D3CEFFA0AB9}"/>
          </ac:picMkLst>
        </pc:picChg>
        <pc:picChg chg="del">
          <ac:chgData name="Thomas Jansen" userId="8444738e9439996c" providerId="LiveId" clId="{0E1CE697-6E6C-4523-B6BD-C84C55275B6E}" dt="2024-11-15T15:16:42.551" v="863" actId="478"/>
          <ac:picMkLst>
            <pc:docMk/>
            <pc:sldMk cId="813497050" sldId="336"/>
            <ac:picMk id="8" creationId="{499FE4C8-AD4E-27C9-2E70-E4475FCA7A32}"/>
          </ac:picMkLst>
        </pc:picChg>
        <pc:picChg chg="add mod">
          <ac:chgData name="Thomas Jansen" userId="8444738e9439996c" providerId="LiveId" clId="{0E1CE697-6E6C-4523-B6BD-C84C55275B6E}" dt="2024-11-15T15:17:02.768" v="869" actId="1076"/>
          <ac:picMkLst>
            <pc:docMk/>
            <pc:sldMk cId="813497050" sldId="336"/>
            <ac:picMk id="12" creationId="{1FD3EE43-0216-1E2C-89DD-0D2CFE3BD6E7}"/>
          </ac:picMkLst>
        </pc:picChg>
      </pc:sldChg>
      <pc:sldChg chg="modSp mod modNotesTx">
        <pc:chgData name="Thomas Jansen" userId="8444738e9439996c" providerId="LiveId" clId="{0E1CE697-6E6C-4523-B6BD-C84C55275B6E}" dt="2024-11-15T14:50:27.420" v="86" actId="6549"/>
        <pc:sldMkLst>
          <pc:docMk/>
          <pc:sldMk cId="2965355142" sldId="357"/>
        </pc:sldMkLst>
        <pc:spChg chg="mod">
          <ac:chgData name="Thomas Jansen" userId="8444738e9439996c" providerId="LiveId" clId="{0E1CE697-6E6C-4523-B6BD-C84C55275B6E}" dt="2024-11-15T14:49:49.239" v="62" actId="20577"/>
          <ac:spMkLst>
            <pc:docMk/>
            <pc:sldMk cId="2965355142" sldId="357"/>
            <ac:spMk id="2" creationId="{1D9B6C44-06F7-1D70-19CF-DEB9B68D2E5C}"/>
          </ac:spMkLst>
        </pc:spChg>
        <pc:spChg chg="mod">
          <ac:chgData name="Thomas Jansen" userId="8444738e9439996c" providerId="LiveId" clId="{0E1CE697-6E6C-4523-B6BD-C84C55275B6E}" dt="2024-11-15T14:50:21.508" v="74" actId="6549"/>
          <ac:spMkLst>
            <pc:docMk/>
            <pc:sldMk cId="2965355142" sldId="357"/>
            <ac:spMk id="3" creationId="{E8FF18FF-1D23-F41B-F7DD-33A4411E1E52}"/>
          </ac:spMkLst>
        </pc:spChg>
      </pc:sldChg>
      <pc:sldChg chg="del">
        <pc:chgData name="Thomas Jansen" userId="8444738e9439996c" providerId="LiveId" clId="{0E1CE697-6E6C-4523-B6BD-C84C55275B6E}" dt="2024-11-15T14:50:40.338" v="87" actId="47"/>
        <pc:sldMkLst>
          <pc:docMk/>
          <pc:sldMk cId="3341678802" sldId="358"/>
        </pc:sldMkLst>
      </pc:sldChg>
      <pc:sldChg chg="delSp modSp del mod modNotesTx">
        <pc:chgData name="Thomas Jansen" userId="8444738e9439996c" providerId="LiveId" clId="{0E1CE697-6E6C-4523-B6BD-C84C55275B6E}" dt="2024-11-15T14:54:22.121" v="275" actId="47"/>
        <pc:sldMkLst>
          <pc:docMk/>
          <pc:sldMk cId="167706160" sldId="361"/>
        </pc:sldMkLst>
        <pc:picChg chg="del mod">
          <ac:chgData name="Thomas Jansen" userId="8444738e9439996c" providerId="LiveId" clId="{0E1CE697-6E6C-4523-B6BD-C84C55275B6E}" dt="2024-11-15T14:53:59.377" v="272" actId="478"/>
          <ac:picMkLst>
            <pc:docMk/>
            <pc:sldMk cId="167706160" sldId="361"/>
            <ac:picMk id="3" creationId="{A4985B8B-1249-E509-5F60-FD878DF57CB1}"/>
          </ac:picMkLst>
        </pc:picChg>
      </pc:sldChg>
      <pc:sldChg chg="modSp mod">
        <pc:chgData name="Thomas Jansen" userId="8444738e9439996c" providerId="LiveId" clId="{0E1CE697-6E6C-4523-B6BD-C84C55275B6E}" dt="2024-11-15T15:19:57.674" v="1017" actId="20577"/>
        <pc:sldMkLst>
          <pc:docMk/>
          <pc:sldMk cId="3228884018" sldId="368"/>
        </pc:sldMkLst>
        <pc:spChg chg="mod">
          <ac:chgData name="Thomas Jansen" userId="8444738e9439996c" providerId="LiveId" clId="{0E1CE697-6E6C-4523-B6BD-C84C55275B6E}" dt="2024-11-15T15:19:57.674" v="1017" actId="20577"/>
          <ac:spMkLst>
            <pc:docMk/>
            <pc:sldMk cId="3228884018" sldId="368"/>
            <ac:spMk id="3" creationId="{32E8D63C-B9D0-D63C-7020-177F8A705047}"/>
          </ac:spMkLst>
        </pc:spChg>
      </pc:sldChg>
      <pc:sldChg chg="del">
        <pc:chgData name="Thomas Jansen" userId="8444738e9439996c" providerId="LiveId" clId="{0E1CE697-6E6C-4523-B6BD-C84C55275B6E}" dt="2024-11-15T15:57:02.064" v="2213" actId="47"/>
        <pc:sldMkLst>
          <pc:docMk/>
          <pc:sldMk cId="3702612085" sldId="369"/>
        </pc:sldMkLst>
      </pc:sldChg>
      <pc:sldChg chg="del">
        <pc:chgData name="Thomas Jansen" userId="8444738e9439996c" providerId="LiveId" clId="{0E1CE697-6E6C-4523-B6BD-C84C55275B6E}" dt="2024-11-15T15:57:21.735" v="2214" actId="47"/>
        <pc:sldMkLst>
          <pc:docMk/>
          <pc:sldMk cId="1839142396" sldId="370"/>
        </pc:sldMkLst>
      </pc:sldChg>
      <pc:sldChg chg="modSp mod modNotesTx">
        <pc:chgData name="Thomas Jansen" userId="8444738e9439996c" providerId="LiveId" clId="{0E1CE697-6E6C-4523-B6BD-C84C55275B6E}" dt="2024-11-15T15:29:29.296" v="1466" actId="6549"/>
        <pc:sldMkLst>
          <pc:docMk/>
          <pc:sldMk cId="3128324552" sldId="371"/>
        </pc:sldMkLst>
        <pc:spChg chg="mod">
          <ac:chgData name="Thomas Jansen" userId="8444738e9439996c" providerId="LiveId" clId="{0E1CE697-6E6C-4523-B6BD-C84C55275B6E}" dt="2024-11-15T15:29:23.624" v="1454" actId="6549"/>
          <ac:spMkLst>
            <pc:docMk/>
            <pc:sldMk cId="3128324552" sldId="371"/>
            <ac:spMk id="4" creationId="{3CF35986-2933-CE6B-9B4E-707FADF6F7E6}"/>
          </ac:spMkLst>
        </pc:spChg>
      </pc:sldChg>
      <pc:sldChg chg="addSp delSp modSp del mod modNotesTx">
        <pc:chgData name="Thomas Jansen" userId="8444738e9439996c" providerId="LiveId" clId="{0E1CE697-6E6C-4523-B6BD-C84C55275B6E}" dt="2024-11-15T15:32:27.328" v="1575" actId="47"/>
        <pc:sldMkLst>
          <pc:docMk/>
          <pc:sldMk cId="2815293427" sldId="372"/>
        </pc:sldMkLst>
        <pc:spChg chg="add mod">
          <ac:chgData name="Thomas Jansen" userId="8444738e9439996c" providerId="LiveId" clId="{0E1CE697-6E6C-4523-B6BD-C84C55275B6E}" dt="2024-11-15T15:31:19.151" v="1566" actId="478"/>
          <ac:spMkLst>
            <pc:docMk/>
            <pc:sldMk cId="2815293427" sldId="372"/>
            <ac:spMk id="3" creationId="{33D2865C-204F-4BA1-7A2A-97CC2060B8BB}"/>
          </ac:spMkLst>
        </pc:spChg>
        <pc:spChg chg="add mod">
          <ac:chgData name="Thomas Jansen" userId="8444738e9439996c" providerId="LiveId" clId="{0E1CE697-6E6C-4523-B6BD-C84C55275B6E}" dt="2024-11-15T15:31:24.951" v="1568" actId="14100"/>
          <ac:spMkLst>
            <pc:docMk/>
            <pc:sldMk cId="2815293427" sldId="372"/>
            <ac:spMk id="6" creationId="{05E07B8A-8BB6-4009-44AD-7CBC4FAE0DEE}"/>
          </ac:spMkLst>
        </pc:spChg>
        <pc:picChg chg="del mod">
          <ac:chgData name="Thomas Jansen" userId="8444738e9439996c" providerId="LiveId" clId="{0E1CE697-6E6C-4523-B6BD-C84C55275B6E}" dt="2024-11-15T15:31:19.151" v="1566" actId="478"/>
          <ac:picMkLst>
            <pc:docMk/>
            <pc:sldMk cId="2815293427" sldId="372"/>
            <ac:picMk id="5" creationId="{FA910CB0-A1D1-8F0B-2BAB-2067AF5FDC9D}"/>
          </ac:picMkLst>
        </pc:picChg>
      </pc:sldChg>
      <pc:sldChg chg="addSp delSp modSp mod setBg">
        <pc:chgData name="Thomas Jansen" userId="8444738e9439996c" providerId="LiveId" clId="{0E1CE697-6E6C-4523-B6BD-C84C55275B6E}" dt="2024-11-15T15:40:16.253" v="1711" actId="122"/>
        <pc:sldMkLst>
          <pc:docMk/>
          <pc:sldMk cId="3937769418" sldId="373"/>
        </pc:sldMkLst>
        <pc:spChg chg="mod">
          <ac:chgData name="Thomas Jansen" userId="8444738e9439996c" providerId="LiveId" clId="{0E1CE697-6E6C-4523-B6BD-C84C55275B6E}" dt="2024-11-15T15:40:16.253" v="1711" actId="122"/>
          <ac:spMkLst>
            <pc:docMk/>
            <pc:sldMk cId="3937769418" sldId="373"/>
            <ac:spMk id="2" creationId="{19504EC7-63AE-C6EE-DFEF-4DB1A3B62390}"/>
          </ac:spMkLst>
        </pc:spChg>
        <pc:spChg chg="add mod ord">
          <ac:chgData name="Thomas Jansen" userId="8444738e9439996c" providerId="LiveId" clId="{0E1CE697-6E6C-4523-B6BD-C84C55275B6E}" dt="2024-11-15T15:40:01.219" v="1708" actId="26606"/>
          <ac:spMkLst>
            <pc:docMk/>
            <pc:sldMk cId="3937769418" sldId="373"/>
            <ac:spMk id="4" creationId="{D8BCE34A-1023-882A-5775-BBB59A894D09}"/>
          </ac:spMkLst>
        </pc:spChg>
        <pc:spChg chg="add">
          <ac:chgData name="Thomas Jansen" userId="8444738e9439996c" providerId="LiveId" clId="{0E1CE697-6E6C-4523-B6BD-C84C55275B6E}" dt="2024-11-15T15:40:01.219" v="1708" actId="26606"/>
          <ac:spMkLst>
            <pc:docMk/>
            <pc:sldMk cId="3937769418" sldId="373"/>
            <ac:spMk id="12" creationId="{84ECDE7A-6944-466D-8FFE-149A29BA6BAE}"/>
          </ac:spMkLst>
        </pc:spChg>
        <pc:spChg chg="add">
          <ac:chgData name="Thomas Jansen" userId="8444738e9439996c" providerId="LiveId" clId="{0E1CE697-6E6C-4523-B6BD-C84C55275B6E}" dt="2024-11-15T15:40:01.219" v="1708" actId="26606"/>
          <ac:spMkLst>
            <pc:docMk/>
            <pc:sldMk cId="3937769418" sldId="373"/>
            <ac:spMk id="14" creationId="{B3420082-9415-44EC-802E-C77D71D59C57}"/>
          </ac:spMkLst>
        </pc:spChg>
        <pc:spChg chg="add">
          <ac:chgData name="Thomas Jansen" userId="8444738e9439996c" providerId="LiveId" clId="{0E1CE697-6E6C-4523-B6BD-C84C55275B6E}" dt="2024-11-15T15:40:01.219" v="1708" actId="26606"/>
          <ac:spMkLst>
            <pc:docMk/>
            <pc:sldMk cId="3937769418" sldId="373"/>
            <ac:spMk id="16" creationId="{55A52C45-1FCB-4636-A80F-2849B8226C01}"/>
          </ac:spMkLst>
        </pc:spChg>
        <pc:spChg chg="add">
          <ac:chgData name="Thomas Jansen" userId="8444738e9439996c" providerId="LiveId" clId="{0E1CE697-6E6C-4523-B6BD-C84C55275B6E}" dt="2024-11-15T15:40:01.219" v="1708" actId="26606"/>
          <ac:spMkLst>
            <pc:docMk/>
            <pc:sldMk cId="3937769418" sldId="373"/>
            <ac:spMk id="18" creationId="{768EB4DD-3704-43AD-92B3-C4E0C6EA92CB}"/>
          </ac:spMkLst>
        </pc:spChg>
        <pc:picChg chg="del">
          <ac:chgData name="Thomas Jansen" userId="8444738e9439996c" providerId="LiveId" clId="{0E1CE697-6E6C-4523-B6BD-C84C55275B6E}" dt="2024-11-15T15:38:50.357" v="1705" actId="478"/>
          <ac:picMkLst>
            <pc:docMk/>
            <pc:sldMk cId="3937769418" sldId="373"/>
            <ac:picMk id="5" creationId="{CA86273C-9FC1-FD18-855F-32744CD2ADFE}"/>
          </ac:picMkLst>
        </pc:picChg>
        <pc:picChg chg="add mod">
          <ac:chgData name="Thomas Jansen" userId="8444738e9439996c" providerId="LiveId" clId="{0E1CE697-6E6C-4523-B6BD-C84C55275B6E}" dt="2024-11-15T15:40:10.418" v="1710" actId="14100"/>
          <ac:picMkLst>
            <pc:docMk/>
            <pc:sldMk cId="3937769418" sldId="373"/>
            <ac:picMk id="7" creationId="{B4EBF090-36D1-B154-DD68-0F319E332B21}"/>
          </ac:picMkLst>
        </pc:picChg>
      </pc:sldChg>
      <pc:sldChg chg="del">
        <pc:chgData name="Thomas Jansen" userId="8444738e9439996c" providerId="LiveId" clId="{0E1CE697-6E6C-4523-B6BD-C84C55275B6E}" dt="2024-11-15T15:37:06.008" v="1674" actId="47"/>
        <pc:sldMkLst>
          <pc:docMk/>
          <pc:sldMk cId="2853059993" sldId="374"/>
        </pc:sldMkLst>
      </pc:sldChg>
      <pc:sldChg chg="addSp delSp modSp mod modNotesTx">
        <pc:chgData name="Thomas Jansen" userId="8444738e9439996c" providerId="LiveId" clId="{0E1CE697-6E6C-4523-B6BD-C84C55275B6E}" dt="2024-11-15T15:41:09.287" v="1714" actId="6549"/>
        <pc:sldMkLst>
          <pc:docMk/>
          <pc:sldMk cId="3916774075" sldId="375"/>
        </pc:sldMkLst>
        <pc:spChg chg="add mod">
          <ac:chgData name="Thomas Jansen" userId="8444738e9439996c" providerId="LiveId" clId="{0E1CE697-6E6C-4523-B6BD-C84C55275B6E}" dt="2024-11-15T15:40:51.883" v="1712" actId="478"/>
          <ac:spMkLst>
            <pc:docMk/>
            <pc:sldMk cId="3916774075" sldId="375"/>
            <ac:spMk id="4" creationId="{12818B3F-4967-6CEA-B445-687872B8BF5B}"/>
          </ac:spMkLst>
        </pc:spChg>
        <pc:picChg chg="add">
          <ac:chgData name="Thomas Jansen" userId="8444738e9439996c" providerId="LiveId" clId="{0E1CE697-6E6C-4523-B6BD-C84C55275B6E}" dt="2024-11-15T15:40:52.982" v="1713" actId="22"/>
          <ac:picMkLst>
            <pc:docMk/>
            <pc:sldMk cId="3916774075" sldId="375"/>
            <ac:picMk id="6" creationId="{B3ADBBAD-F19F-EDF4-8A3E-138D2D113186}"/>
          </ac:picMkLst>
        </pc:picChg>
        <pc:picChg chg="del">
          <ac:chgData name="Thomas Jansen" userId="8444738e9439996c" providerId="LiveId" clId="{0E1CE697-6E6C-4523-B6BD-C84C55275B6E}" dt="2024-11-15T15:40:51.883" v="1712" actId="478"/>
          <ac:picMkLst>
            <pc:docMk/>
            <pc:sldMk cId="3916774075" sldId="375"/>
            <ac:picMk id="7" creationId="{5F2AED2A-9D8B-2910-C326-A8505D00FE77}"/>
          </ac:picMkLst>
        </pc:picChg>
      </pc:sldChg>
      <pc:sldChg chg="addSp delSp modSp mod ord modNotesTx">
        <pc:chgData name="Thomas Jansen" userId="8444738e9439996c" providerId="LiveId" clId="{0E1CE697-6E6C-4523-B6BD-C84C55275B6E}" dt="2024-11-15T15:49:46.729" v="2029" actId="6549"/>
        <pc:sldMkLst>
          <pc:docMk/>
          <pc:sldMk cId="1478664191" sldId="376"/>
        </pc:sldMkLst>
        <pc:spChg chg="mod">
          <ac:chgData name="Thomas Jansen" userId="8444738e9439996c" providerId="LiveId" clId="{0E1CE697-6E6C-4523-B6BD-C84C55275B6E}" dt="2024-11-15T15:48:26.163" v="1963" actId="6549"/>
          <ac:spMkLst>
            <pc:docMk/>
            <pc:sldMk cId="1478664191" sldId="376"/>
            <ac:spMk id="2" creationId="{19504EC7-63AE-C6EE-DFEF-4DB1A3B62390}"/>
          </ac:spMkLst>
        </pc:spChg>
        <pc:spChg chg="add del mod">
          <ac:chgData name="Thomas Jansen" userId="8444738e9439996c" providerId="LiveId" clId="{0E1CE697-6E6C-4523-B6BD-C84C55275B6E}" dt="2024-11-15T15:48:08.947" v="1946" actId="22"/>
          <ac:spMkLst>
            <pc:docMk/>
            <pc:sldMk cId="1478664191" sldId="376"/>
            <ac:spMk id="4" creationId="{4A16E9F3-D851-5354-29D0-2AAC752D9E3B}"/>
          </ac:spMkLst>
        </pc:spChg>
        <pc:picChg chg="del">
          <ac:chgData name="Thomas Jansen" userId="8444738e9439996c" providerId="LiveId" clId="{0E1CE697-6E6C-4523-B6BD-C84C55275B6E}" dt="2024-11-15T15:48:06.594" v="1945" actId="478"/>
          <ac:picMkLst>
            <pc:docMk/>
            <pc:sldMk cId="1478664191" sldId="376"/>
            <ac:picMk id="6" creationId="{876D69E5-6AF6-FC34-C971-A78511E55EB5}"/>
          </ac:picMkLst>
        </pc:picChg>
        <pc:picChg chg="add mod ord">
          <ac:chgData name="Thomas Jansen" userId="8444738e9439996c" providerId="LiveId" clId="{0E1CE697-6E6C-4523-B6BD-C84C55275B6E}" dt="2024-11-15T15:48:08.947" v="1946" actId="22"/>
          <ac:picMkLst>
            <pc:docMk/>
            <pc:sldMk cId="1478664191" sldId="376"/>
            <ac:picMk id="7" creationId="{81B584C0-7DDA-3E8C-5A21-60F8BE7ADC59}"/>
          </ac:picMkLst>
        </pc:picChg>
        <pc:picChg chg="del">
          <ac:chgData name="Thomas Jansen" userId="8444738e9439996c" providerId="LiveId" clId="{0E1CE697-6E6C-4523-B6BD-C84C55275B6E}" dt="2024-11-15T15:48:38.076" v="1964" actId="478"/>
          <ac:picMkLst>
            <pc:docMk/>
            <pc:sldMk cId="1478664191" sldId="376"/>
            <ac:picMk id="9" creationId="{5AB3425B-9B8C-2981-14B5-F794EF7E3D11}"/>
          </ac:picMkLst>
        </pc:picChg>
      </pc:sldChg>
      <pc:sldChg chg="addSp delSp modSp mod modNotesTx">
        <pc:chgData name="Thomas Jansen" userId="8444738e9439996c" providerId="LiveId" clId="{0E1CE697-6E6C-4523-B6BD-C84C55275B6E}" dt="2024-11-15T15:54:02.609" v="2200" actId="20577"/>
        <pc:sldMkLst>
          <pc:docMk/>
          <pc:sldMk cId="3068546935" sldId="377"/>
        </pc:sldMkLst>
        <pc:spChg chg="add del mod">
          <ac:chgData name="Thomas Jansen" userId="8444738e9439996c" providerId="LiveId" clId="{0E1CE697-6E6C-4523-B6BD-C84C55275B6E}" dt="2024-11-15T15:43:17.559" v="1716" actId="22"/>
          <ac:spMkLst>
            <pc:docMk/>
            <pc:sldMk cId="3068546935" sldId="377"/>
            <ac:spMk id="4" creationId="{67F718B5-FFD9-7F2C-060D-77EC3836A231}"/>
          </ac:spMkLst>
        </pc:spChg>
        <pc:picChg chg="add mod ord">
          <ac:chgData name="Thomas Jansen" userId="8444738e9439996c" providerId="LiveId" clId="{0E1CE697-6E6C-4523-B6BD-C84C55275B6E}" dt="2024-11-15T15:43:17.559" v="1716" actId="22"/>
          <ac:picMkLst>
            <pc:docMk/>
            <pc:sldMk cId="3068546935" sldId="377"/>
            <ac:picMk id="6" creationId="{F788B9C7-8135-E54C-C411-D9B4ED133E75}"/>
          </ac:picMkLst>
        </pc:picChg>
        <pc:picChg chg="del">
          <ac:chgData name="Thomas Jansen" userId="8444738e9439996c" providerId="LiveId" clId="{0E1CE697-6E6C-4523-B6BD-C84C55275B6E}" dt="2024-11-15T15:43:15.220" v="1715" actId="478"/>
          <ac:picMkLst>
            <pc:docMk/>
            <pc:sldMk cId="3068546935" sldId="377"/>
            <ac:picMk id="7" creationId="{19A66CD1-02C5-A614-DDCD-8179CEEE173F}"/>
          </ac:picMkLst>
        </pc:picChg>
      </pc:sldChg>
      <pc:sldChg chg="addSp delSp modSp mod modNotesTx">
        <pc:chgData name="Thomas Jansen" userId="8444738e9439996c" providerId="LiveId" clId="{0E1CE697-6E6C-4523-B6BD-C84C55275B6E}" dt="2024-11-15T15:51:39.347" v="2092" actId="6549"/>
        <pc:sldMkLst>
          <pc:docMk/>
          <pc:sldMk cId="3406380095" sldId="378"/>
        </pc:sldMkLst>
        <pc:spChg chg="mod">
          <ac:chgData name="Thomas Jansen" userId="8444738e9439996c" providerId="LiveId" clId="{0E1CE697-6E6C-4523-B6BD-C84C55275B6E}" dt="2024-11-15T15:50:26.947" v="2073" actId="6549"/>
          <ac:spMkLst>
            <pc:docMk/>
            <pc:sldMk cId="3406380095" sldId="378"/>
            <ac:spMk id="2" creationId="{19504EC7-63AE-C6EE-DFEF-4DB1A3B62390}"/>
          </ac:spMkLst>
        </pc:spChg>
        <pc:spChg chg="add del mod">
          <ac:chgData name="Thomas Jansen" userId="8444738e9439996c" providerId="LiveId" clId="{0E1CE697-6E6C-4523-B6BD-C84C55275B6E}" dt="2024-11-15T15:50:39.687" v="2076" actId="22"/>
          <ac:spMkLst>
            <pc:docMk/>
            <pc:sldMk cId="3406380095" sldId="378"/>
            <ac:spMk id="4" creationId="{DA7E7049-12BA-7BE8-78AF-A8964050A6A0}"/>
          </ac:spMkLst>
        </pc:spChg>
        <pc:picChg chg="del">
          <ac:chgData name="Thomas Jansen" userId="8444738e9439996c" providerId="LiveId" clId="{0E1CE697-6E6C-4523-B6BD-C84C55275B6E}" dt="2024-11-15T15:50:29.555" v="2074" actId="478"/>
          <ac:picMkLst>
            <pc:docMk/>
            <pc:sldMk cId="3406380095" sldId="378"/>
            <ac:picMk id="6" creationId="{F64023A9-846B-9A30-55F9-A69F99B8D0F1}"/>
          </ac:picMkLst>
        </pc:picChg>
        <pc:picChg chg="add mod ord">
          <ac:chgData name="Thomas Jansen" userId="8444738e9439996c" providerId="LiveId" clId="{0E1CE697-6E6C-4523-B6BD-C84C55275B6E}" dt="2024-11-15T15:50:42.787" v="2077" actId="14100"/>
          <ac:picMkLst>
            <pc:docMk/>
            <pc:sldMk cId="3406380095" sldId="378"/>
            <ac:picMk id="7" creationId="{AEE6D584-5B0D-5BC8-25B4-A1842608D405}"/>
          </ac:picMkLst>
        </pc:picChg>
        <pc:picChg chg="del">
          <ac:chgData name="Thomas Jansen" userId="8444738e9439996c" providerId="LiveId" clId="{0E1CE697-6E6C-4523-B6BD-C84C55275B6E}" dt="2024-11-15T15:50:37.646" v="2075" actId="478"/>
          <ac:picMkLst>
            <pc:docMk/>
            <pc:sldMk cId="3406380095" sldId="378"/>
            <ac:picMk id="9" creationId="{0E979389-70A5-CD16-E50B-ACA2366AFBF9}"/>
          </ac:picMkLst>
        </pc:picChg>
      </pc:sldChg>
      <pc:sldChg chg="addSp delSp modSp mod modNotesTx">
        <pc:chgData name="Thomas Jansen" userId="8444738e9439996c" providerId="LiveId" clId="{0E1CE697-6E6C-4523-B6BD-C84C55275B6E}" dt="2024-11-15T15:54:23.074" v="2203" actId="6549"/>
        <pc:sldMkLst>
          <pc:docMk/>
          <pc:sldMk cId="3924848046" sldId="379"/>
        </pc:sldMkLst>
        <pc:spChg chg="mod">
          <ac:chgData name="Thomas Jansen" userId="8444738e9439996c" providerId="LiveId" clId="{0E1CE697-6E6C-4523-B6BD-C84C55275B6E}" dt="2024-11-15T15:52:42.561" v="2109" actId="6549"/>
          <ac:spMkLst>
            <pc:docMk/>
            <pc:sldMk cId="3924848046" sldId="379"/>
            <ac:spMk id="2" creationId="{19504EC7-63AE-C6EE-DFEF-4DB1A3B62390}"/>
          </ac:spMkLst>
        </pc:spChg>
        <pc:spChg chg="add del mod">
          <ac:chgData name="Thomas Jansen" userId="8444738e9439996c" providerId="LiveId" clId="{0E1CE697-6E6C-4523-B6BD-C84C55275B6E}" dt="2024-11-15T15:52:21.496" v="2096" actId="22"/>
          <ac:spMkLst>
            <pc:docMk/>
            <pc:sldMk cId="3924848046" sldId="379"/>
            <ac:spMk id="4" creationId="{40108036-728A-58A6-92E7-249DEB04C37D}"/>
          </ac:spMkLst>
        </pc:spChg>
        <pc:picChg chg="add mod ord">
          <ac:chgData name="Thomas Jansen" userId="8444738e9439996c" providerId="LiveId" clId="{0E1CE697-6E6C-4523-B6BD-C84C55275B6E}" dt="2024-11-15T15:52:24.362" v="2097" actId="14100"/>
          <ac:picMkLst>
            <pc:docMk/>
            <pc:sldMk cId="3924848046" sldId="379"/>
            <ac:picMk id="6" creationId="{26EFCEA9-198F-1309-8781-81EAF0880DC3}"/>
          </ac:picMkLst>
        </pc:picChg>
        <pc:picChg chg="del">
          <ac:chgData name="Thomas Jansen" userId="8444738e9439996c" providerId="LiveId" clId="{0E1CE697-6E6C-4523-B6BD-C84C55275B6E}" dt="2024-11-15T15:52:11.245" v="2093" actId="478"/>
          <ac:picMkLst>
            <pc:docMk/>
            <pc:sldMk cId="3924848046" sldId="379"/>
            <ac:picMk id="7" creationId="{474596FA-A4D5-B102-7BA8-56DFE1BF0ACF}"/>
          </ac:picMkLst>
        </pc:picChg>
        <pc:picChg chg="del mod">
          <ac:chgData name="Thomas Jansen" userId="8444738e9439996c" providerId="LiveId" clId="{0E1CE697-6E6C-4523-B6BD-C84C55275B6E}" dt="2024-11-15T15:52:18.673" v="2095" actId="478"/>
          <ac:picMkLst>
            <pc:docMk/>
            <pc:sldMk cId="3924848046" sldId="379"/>
            <ac:picMk id="12" creationId="{E09D4B0A-3669-0322-1B6B-C7B06F36C1D0}"/>
          </ac:picMkLst>
        </pc:picChg>
      </pc:sldChg>
      <pc:sldChg chg="addSp delSp modSp mod">
        <pc:chgData name="Thomas Jansen" userId="8444738e9439996c" providerId="LiveId" clId="{0E1CE697-6E6C-4523-B6BD-C84C55275B6E}" dt="2024-11-15T15:54:50.351" v="2206" actId="1076"/>
        <pc:sldMkLst>
          <pc:docMk/>
          <pc:sldMk cId="1346378294" sldId="380"/>
        </pc:sldMkLst>
        <pc:spChg chg="add mod">
          <ac:chgData name="Thomas Jansen" userId="8444738e9439996c" providerId="LiveId" clId="{0E1CE697-6E6C-4523-B6BD-C84C55275B6E}" dt="2024-11-15T15:54:43.609" v="2204" actId="478"/>
          <ac:spMkLst>
            <pc:docMk/>
            <pc:sldMk cId="1346378294" sldId="380"/>
            <ac:spMk id="4" creationId="{0EE90967-578E-3BDE-864C-83F9254174E1}"/>
          </ac:spMkLst>
        </pc:spChg>
        <pc:picChg chg="del">
          <ac:chgData name="Thomas Jansen" userId="8444738e9439996c" providerId="LiveId" clId="{0E1CE697-6E6C-4523-B6BD-C84C55275B6E}" dt="2024-11-15T15:54:43.609" v="2204" actId="478"/>
          <ac:picMkLst>
            <pc:docMk/>
            <pc:sldMk cId="1346378294" sldId="380"/>
            <ac:picMk id="6" creationId="{A74BF248-B0A9-8CD9-AD2C-05C6806C850B}"/>
          </ac:picMkLst>
        </pc:picChg>
        <pc:picChg chg="add mod">
          <ac:chgData name="Thomas Jansen" userId="8444738e9439996c" providerId="LiveId" clId="{0E1CE697-6E6C-4523-B6BD-C84C55275B6E}" dt="2024-11-15T15:54:50.351" v="2206" actId="1076"/>
          <ac:picMkLst>
            <pc:docMk/>
            <pc:sldMk cId="1346378294" sldId="380"/>
            <ac:picMk id="7" creationId="{7A2A3CFD-F15D-F28C-C227-BE73CF6371FF}"/>
          </ac:picMkLst>
        </pc:picChg>
      </pc:sldChg>
      <pc:sldChg chg="addSp delSp modSp mod setBg modNotesTx">
        <pc:chgData name="Thomas Jansen" userId="8444738e9439996c" providerId="LiveId" clId="{0E1CE697-6E6C-4523-B6BD-C84C55275B6E}" dt="2024-11-15T14:57:14.453" v="317"/>
        <pc:sldMkLst>
          <pc:docMk/>
          <pc:sldMk cId="3607839097" sldId="381"/>
        </pc:sldMkLst>
        <pc:spChg chg="mod">
          <ac:chgData name="Thomas Jansen" userId="8444738e9439996c" providerId="LiveId" clId="{0E1CE697-6E6C-4523-B6BD-C84C55275B6E}" dt="2024-11-15T14:56:42.629" v="311" actId="26606"/>
          <ac:spMkLst>
            <pc:docMk/>
            <pc:sldMk cId="3607839097" sldId="381"/>
            <ac:spMk id="2" creationId="{1D9B6C44-06F7-1D70-19CF-DEB9B68D2E5C}"/>
          </ac:spMkLst>
        </pc:spChg>
        <pc:spChg chg="add mod">
          <ac:chgData name="Thomas Jansen" userId="8444738e9439996c" providerId="LiveId" clId="{0E1CE697-6E6C-4523-B6BD-C84C55275B6E}" dt="2024-11-15T14:57:06.068" v="315" actId="27636"/>
          <ac:spMkLst>
            <pc:docMk/>
            <pc:sldMk cId="3607839097" sldId="381"/>
            <ac:spMk id="4" creationId="{BA3DB0B9-6394-DCFF-7E52-61E63F32ED31}"/>
          </ac:spMkLst>
        </pc:spChg>
        <pc:spChg chg="add del mod">
          <ac:chgData name="Thomas Jansen" userId="8444738e9439996c" providerId="LiveId" clId="{0E1CE697-6E6C-4523-B6BD-C84C55275B6E}" dt="2024-11-15T14:57:14.453" v="317"/>
          <ac:spMkLst>
            <pc:docMk/>
            <pc:sldMk cId="3607839097" sldId="381"/>
            <ac:spMk id="6" creationId="{23781C2F-0E8C-E31F-9374-9CEE3606A77A}"/>
          </ac:spMkLst>
        </pc:spChg>
        <pc:spChg chg="add">
          <ac:chgData name="Thomas Jansen" userId="8444738e9439996c" providerId="LiveId" clId="{0E1CE697-6E6C-4523-B6BD-C84C55275B6E}" dt="2024-11-15T14:55:58.667" v="308"/>
          <ac:spMkLst>
            <pc:docMk/>
            <pc:sldMk cId="3607839097" sldId="381"/>
            <ac:spMk id="7" creationId="{C66D1EC9-E14E-1BA4-3D14-A71A1AA1E24B}"/>
          </ac:spMkLst>
        </pc:spChg>
        <pc:spChg chg="add">
          <ac:chgData name="Thomas Jansen" userId="8444738e9439996c" providerId="LiveId" clId="{0E1CE697-6E6C-4523-B6BD-C84C55275B6E}" dt="2024-11-15T14:56:42.629" v="311" actId="26606"/>
          <ac:spMkLst>
            <pc:docMk/>
            <pc:sldMk cId="3607839097" sldId="381"/>
            <ac:spMk id="16" creationId="{DF8BC164-E230-753F-2C7E-B4EE7BA77CF1}"/>
          </ac:spMkLst>
        </pc:spChg>
        <pc:picChg chg="del">
          <ac:chgData name="Thomas Jansen" userId="8444738e9439996c" providerId="LiveId" clId="{0E1CE697-6E6C-4523-B6BD-C84C55275B6E}" dt="2024-11-15T14:50:54.059" v="88" actId="478"/>
          <ac:picMkLst>
            <pc:docMk/>
            <pc:sldMk cId="3607839097" sldId="381"/>
            <ac:picMk id="5" creationId="{11B33124-C315-F5C2-B536-217962AE6400}"/>
          </ac:picMkLst>
        </pc:picChg>
        <pc:picChg chg="add mod ord">
          <ac:chgData name="Thomas Jansen" userId="8444738e9439996c" providerId="LiveId" clId="{0E1CE697-6E6C-4523-B6BD-C84C55275B6E}" dt="2024-11-15T14:56:50.077" v="313" actId="14100"/>
          <ac:picMkLst>
            <pc:docMk/>
            <pc:sldMk cId="3607839097" sldId="381"/>
            <ac:picMk id="9" creationId="{D94A89B7-FF90-4056-F847-2DB858EFCF36}"/>
          </ac:picMkLst>
        </pc:picChg>
        <pc:cxnChg chg="add">
          <ac:chgData name="Thomas Jansen" userId="8444738e9439996c" providerId="LiveId" clId="{0E1CE697-6E6C-4523-B6BD-C84C55275B6E}" dt="2024-11-15T14:56:42.629" v="311" actId="26606"/>
          <ac:cxnSpMkLst>
            <pc:docMk/>
            <pc:sldMk cId="3607839097" sldId="381"/>
            <ac:cxnSpMk id="14" creationId="{FC23E3B9-5ABF-58B3-E2B0-E9A5DAA90037}"/>
          </ac:cxnSpMkLst>
        </pc:cxnChg>
      </pc:sldChg>
      <pc:sldChg chg="addSp modSp new mod modNotesTx">
        <pc:chgData name="Thomas Jansen" userId="8444738e9439996c" providerId="LiveId" clId="{0E1CE697-6E6C-4523-B6BD-C84C55275B6E}" dt="2024-11-15T14:25:29.297" v="11" actId="14100"/>
        <pc:sldMkLst>
          <pc:docMk/>
          <pc:sldMk cId="1906678067" sldId="383"/>
        </pc:sldMkLst>
        <pc:picChg chg="add mod">
          <ac:chgData name="Thomas Jansen" userId="8444738e9439996c" providerId="LiveId" clId="{0E1CE697-6E6C-4523-B6BD-C84C55275B6E}" dt="2024-11-15T14:25:29.297" v="11" actId="14100"/>
          <ac:picMkLst>
            <pc:docMk/>
            <pc:sldMk cId="1906678067" sldId="383"/>
            <ac:picMk id="3" creationId="{4E4E66FE-510C-CD0D-DA6F-22F06FF8B8F7}"/>
          </ac:picMkLst>
        </pc:picChg>
      </pc:sldChg>
      <pc:sldChg chg="addSp delSp modSp new mod modNotesTx">
        <pc:chgData name="Thomas Jansen" userId="8444738e9439996c" providerId="LiveId" clId="{0E1CE697-6E6C-4523-B6BD-C84C55275B6E}" dt="2024-11-15T14:58:35.477" v="322" actId="6549"/>
        <pc:sldMkLst>
          <pc:docMk/>
          <pc:sldMk cId="269616329" sldId="384"/>
        </pc:sldMkLst>
        <pc:spChg chg="del mod">
          <ac:chgData name="Thomas Jansen" userId="8444738e9439996c" providerId="LiveId" clId="{0E1CE697-6E6C-4523-B6BD-C84C55275B6E}" dt="2024-11-15T14:54:41.200" v="280" actId="478"/>
          <ac:spMkLst>
            <pc:docMk/>
            <pc:sldMk cId="269616329" sldId="384"/>
            <ac:spMk id="2" creationId="{600EBB62-2FBC-5589-D69D-6DAF92C69A7C}"/>
          </ac:spMkLst>
        </pc:spChg>
        <pc:spChg chg="mod">
          <ac:chgData name="Thomas Jansen" userId="8444738e9439996c" providerId="LiveId" clId="{0E1CE697-6E6C-4523-B6BD-C84C55275B6E}" dt="2024-11-15T14:58:35.477" v="322" actId="6549"/>
          <ac:spMkLst>
            <pc:docMk/>
            <pc:sldMk cId="269616329" sldId="384"/>
            <ac:spMk id="3" creationId="{33189874-35D3-F9DF-5F76-A619CD947E8D}"/>
          </ac:spMkLst>
        </pc:spChg>
        <pc:spChg chg="add mod">
          <ac:chgData name="Thomas Jansen" userId="8444738e9439996c" providerId="LiveId" clId="{0E1CE697-6E6C-4523-B6BD-C84C55275B6E}" dt="2024-11-15T14:54:46.874" v="283" actId="20577"/>
          <ac:spMkLst>
            <pc:docMk/>
            <pc:sldMk cId="269616329" sldId="384"/>
            <ac:spMk id="5" creationId="{EE639FD4-CC40-8A59-D2FF-CDE4131E021C}"/>
          </ac:spMkLst>
        </pc:spChg>
      </pc:sldChg>
      <pc:sldChg chg="addSp delSp modSp new mod modNotesTx">
        <pc:chgData name="Thomas Jansen" userId="8444738e9439996c" providerId="LiveId" clId="{0E1CE697-6E6C-4523-B6BD-C84C55275B6E}" dt="2024-11-15T15:22:27.588" v="1068" actId="14100"/>
        <pc:sldMkLst>
          <pc:docMk/>
          <pc:sldMk cId="2963618561" sldId="385"/>
        </pc:sldMkLst>
        <pc:spChg chg="del">
          <ac:chgData name="Thomas Jansen" userId="8444738e9439996c" providerId="LiveId" clId="{0E1CE697-6E6C-4523-B6BD-C84C55275B6E}" dt="2024-11-15T15:21:33.987" v="1022" actId="478"/>
          <ac:spMkLst>
            <pc:docMk/>
            <pc:sldMk cId="2963618561" sldId="385"/>
            <ac:spMk id="2" creationId="{C1F80718-AD90-48C1-561D-8266A18965C7}"/>
          </ac:spMkLst>
        </pc:spChg>
        <pc:spChg chg="mod">
          <ac:chgData name="Thomas Jansen" userId="8444738e9439996c" providerId="LiveId" clId="{0E1CE697-6E6C-4523-B6BD-C84C55275B6E}" dt="2024-11-15T15:22:18.853" v="1065" actId="20577"/>
          <ac:spMkLst>
            <pc:docMk/>
            <pc:sldMk cId="2963618561" sldId="385"/>
            <ac:spMk id="3" creationId="{28E32CD2-A759-5897-86CD-5BAA24374003}"/>
          </ac:spMkLst>
        </pc:spChg>
        <pc:spChg chg="del">
          <ac:chgData name="Thomas Jansen" userId="8444738e9439996c" providerId="LiveId" clId="{0E1CE697-6E6C-4523-B6BD-C84C55275B6E}" dt="2024-11-15T15:21:28.909" v="1021" actId="22"/>
          <ac:spMkLst>
            <pc:docMk/>
            <pc:sldMk cId="2963618561" sldId="385"/>
            <ac:spMk id="4" creationId="{386CCFC6-BBCB-922A-E824-2A68C37C463A}"/>
          </ac:spMkLst>
        </pc:spChg>
        <pc:picChg chg="add mod ord">
          <ac:chgData name="Thomas Jansen" userId="8444738e9439996c" providerId="LiveId" clId="{0E1CE697-6E6C-4523-B6BD-C84C55275B6E}" dt="2024-11-15T15:22:27.588" v="1068" actId="14100"/>
          <ac:picMkLst>
            <pc:docMk/>
            <pc:sldMk cId="2963618561" sldId="385"/>
            <ac:picMk id="6" creationId="{34DF524D-3E12-4E0D-30D0-B5E0AB137494}"/>
          </ac:picMkLst>
        </pc:picChg>
      </pc:sldChg>
      <pc:sldChg chg="addSp delSp modSp new mod modNotesTx">
        <pc:chgData name="Thomas Jansen" userId="8444738e9439996c" providerId="LiveId" clId="{0E1CE697-6E6C-4523-B6BD-C84C55275B6E}" dt="2024-11-15T15:24:24.188" v="1115" actId="14100"/>
        <pc:sldMkLst>
          <pc:docMk/>
          <pc:sldMk cId="2409969151" sldId="386"/>
        </pc:sldMkLst>
        <pc:spChg chg="del">
          <ac:chgData name="Thomas Jansen" userId="8444738e9439996c" providerId="LiveId" clId="{0E1CE697-6E6C-4523-B6BD-C84C55275B6E}" dt="2024-11-15T15:22:47.385" v="1070" actId="478"/>
          <ac:spMkLst>
            <pc:docMk/>
            <pc:sldMk cId="2409969151" sldId="386"/>
            <ac:spMk id="2" creationId="{A985F195-5098-22D7-3E54-FCB21ECAC8F4}"/>
          </ac:spMkLst>
        </pc:spChg>
        <pc:spChg chg="mod">
          <ac:chgData name="Thomas Jansen" userId="8444738e9439996c" providerId="LiveId" clId="{0E1CE697-6E6C-4523-B6BD-C84C55275B6E}" dt="2024-11-15T15:24:12.372" v="1111" actId="14100"/>
          <ac:spMkLst>
            <pc:docMk/>
            <pc:sldMk cId="2409969151" sldId="386"/>
            <ac:spMk id="3" creationId="{8B7E9EF6-E46A-C37C-69B5-49748D239B7F}"/>
          </ac:spMkLst>
        </pc:spChg>
        <pc:spChg chg="del mod">
          <ac:chgData name="Thomas Jansen" userId="8444738e9439996c" providerId="LiveId" clId="{0E1CE697-6E6C-4523-B6BD-C84C55275B6E}" dt="2024-11-15T15:23:26.370" v="1074" actId="22"/>
          <ac:spMkLst>
            <pc:docMk/>
            <pc:sldMk cId="2409969151" sldId="386"/>
            <ac:spMk id="4" creationId="{0895C351-6506-D960-14E9-92C2FCD1427B}"/>
          </ac:spMkLst>
        </pc:spChg>
        <pc:picChg chg="add mod ord">
          <ac:chgData name="Thomas Jansen" userId="8444738e9439996c" providerId="LiveId" clId="{0E1CE697-6E6C-4523-B6BD-C84C55275B6E}" dt="2024-11-15T15:24:24.188" v="1115" actId="14100"/>
          <ac:picMkLst>
            <pc:docMk/>
            <pc:sldMk cId="2409969151" sldId="386"/>
            <ac:picMk id="6" creationId="{DB56A1B0-BF45-617B-B5A6-8AA291B74DA7}"/>
          </ac:picMkLst>
        </pc:picChg>
      </pc:sldChg>
      <pc:sldChg chg="addSp modSp new mod modNotesTx">
        <pc:chgData name="Thomas Jansen" userId="8444738e9439996c" providerId="LiveId" clId="{0E1CE697-6E6C-4523-B6BD-C84C55275B6E}" dt="2024-11-15T15:32:19.894" v="1574"/>
        <pc:sldMkLst>
          <pc:docMk/>
          <pc:sldMk cId="2941202018" sldId="387"/>
        </pc:sldMkLst>
        <pc:spChg chg="add mod">
          <ac:chgData name="Thomas Jansen" userId="8444738e9439996c" providerId="LiveId" clId="{0E1CE697-6E6C-4523-B6BD-C84C55275B6E}" dt="2024-11-15T15:32:02.132" v="1573" actId="255"/>
          <ac:spMkLst>
            <pc:docMk/>
            <pc:sldMk cId="2941202018" sldId="387"/>
            <ac:spMk id="3" creationId="{A924F092-9B6A-3B0F-9057-6EA6E8119971}"/>
          </ac:spMkLst>
        </pc:spChg>
      </pc:sldChg>
      <pc:sldChg chg="addSp new del mod modNotesTx">
        <pc:chgData name="Thomas Jansen" userId="8444738e9439996c" providerId="LiveId" clId="{0E1CE697-6E6C-4523-B6BD-C84C55275B6E}" dt="2024-11-15T15:36:14.881" v="1614" actId="47"/>
        <pc:sldMkLst>
          <pc:docMk/>
          <pc:sldMk cId="1495427722" sldId="388"/>
        </pc:sldMkLst>
        <pc:picChg chg="add">
          <ac:chgData name="Thomas Jansen" userId="8444738e9439996c" providerId="LiveId" clId="{0E1CE697-6E6C-4523-B6BD-C84C55275B6E}" dt="2024-11-15T15:34:17.699" v="1587" actId="22"/>
          <ac:picMkLst>
            <pc:docMk/>
            <pc:sldMk cId="1495427722" sldId="388"/>
            <ac:picMk id="3" creationId="{C71FC519-20F5-A8E3-3DBE-4F17589D0269}"/>
          </ac:picMkLst>
        </pc:picChg>
      </pc:sldChg>
      <pc:sldChg chg="new del">
        <pc:chgData name="Thomas Jansen" userId="8444738e9439996c" providerId="LiveId" clId="{0E1CE697-6E6C-4523-B6BD-C84C55275B6E}" dt="2024-11-15T15:35:36.885" v="1611" actId="47"/>
        <pc:sldMkLst>
          <pc:docMk/>
          <pc:sldMk cId="171633894" sldId="389"/>
        </pc:sldMkLst>
      </pc:sldChg>
      <pc:sldChg chg="addSp new mod modNotesTx">
        <pc:chgData name="Thomas Jansen" userId="8444738e9439996c" providerId="LiveId" clId="{0E1CE697-6E6C-4523-B6BD-C84C55275B6E}" dt="2024-11-15T15:36:59.231" v="1672"/>
        <pc:sldMkLst>
          <pc:docMk/>
          <pc:sldMk cId="4160253543" sldId="389"/>
        </pc:sldMkLst>
        <pc:picChg chg="add">
          <ac:chgData name="Thomas Jansen" userId="8444738e9439996c" providerId="LiveId" clId="{0E1CE697-6E6C-4523-B6BD-C84C55275B6E}" dt="2024-11-15T15:36:10.722" v="1613" actId="22"/>
          <ac:picMkLst>
            <pc:docMk/>
            <pc:sldMk cId="4160253543" sldId="389"/>
            <ac:picMk id="3" creationId="{D444495B-5FB7-401A-5415-7B3D24E6B84B}"/>
          </ac:picMkLst>
        </pc:picChg>
      </pc:sldChg>
      <pc:sldChg chg="addSp delSp modSp add mod modNotesTx">
        <pc:chgData name="Thomas Jansen" userId="8444738e9439996c" providerId="LiveId" clId="{0E1CE697-6E6C-4523-B6BD-C84C55275B6E}" dt="2024-11-15T15:53:58.744" v="2199" actId="20577"/>
        <pc:sldMkLst>
          <pc:docMk/>
          <pc:sldMk cId="415850144" sldId="390"/>
        </pc:sldMkLst>
        <pc:spChg chg="mod">
          <ac:chgData name="Thomas Jansen" userId="8444738e9439996c" providerId="LiveId" clId="{0E1CE697-6E6C-4523-B6BD-C84C55275B6E}" dt="2024-11-15T15:46:27.350" v="1824" actId="6549"/>
          <ac:spMkLst>
            <pc:docMk/>
            <pc:sldMk cId="415850144" sldId="390"/>
            <ac:spMk id="2" creationId="{F0180382-7127-AEB7-B619-12C11A2FFFC4}"/>
          </ac:spMkLst>
        </pc:spChg>
        <pc:spChg chg="add mod">
          <ac:chgData name="Thomas Jansen" userId="8444738e9439996c" providerId="LiveId" clId="{0E1CE697-6E6C-4523-B6BD-C84C55275B6E}" dt="2024-11-15T15:45:11.516" v="1794" actId="478"/>
          <ac:spMkLst>
            <pc:docMk/>
            <pc:sldMk cId="415850144" sldId="390"/>
            <ac:spMk id="4" creationId="{AF450CAC-EF78-D173-40DB-AB169C4D03C9}"/>
          </ac:spMkLst>
        </pc:spChg>
        <pc:picChg chg="del">
          <ac:chgData name="Thomas Jansen" userId="8444738e9439996c" providerId="LiveId" clId="{0E1CE697-6E6C-4523-B6BD-C84C55275B6E}" dt="2024-11-15T15:45:11.516" v="1794" actId="478"/>
          <ac:picMkLst>
            <pc:docMk/>
            <pc:sldMk cId="415850144" sldId="390"/>
            <ac:picMk id="6" creationId="{14F6BA0B-3E2D-13C9-A069-8CF6F4567E56}"/>
          </ac:picMkLst>
        </pc:picChg>
        <pc:picChg chg="add mod">
          <ac:chgData name="Thomas Jansen" userId="8444738e9439996c" providerId="LiveId" clId="{0E1CE697-6E6C-4523-B6BD-C84C55275B6E}" dt="2024-11-15T15:45:29.392" v="1800" actId="1076"/>
          <ac:picMkLst>
            <pc:docMk/>
            <pc:sldMk cId="415850144" sldId="390"/>
            <ac:picMk id="7" creationId="{C157AC64-6133-067E-A2AD-7658EA3C2573}"/>
          </ac:picMkLst>
        </pc:picChg>
      </pc:sldChg>
      <pc:sldChg chg="addSp delSp modSp add mod modNotesTx">
        <pc:chgData name="Thomas Jansen" userId="8444738e9439996c" providerId="LiveId" clId="{0E1CE697-6E6C-4523-B6BD-C84C55275B6E}" dt="2024-11-15T15:49:40.214" v="2028" actId="6549"/>
        <pc:sldMkLst>
          <pc:docMk/>
          <pc:sldMk cId="2519551752" sldId="391"/>
        </pc:sldMkLst>
        <pc:spChg chg="mod">
          <ac:chgData name="Thomas Jansen" userId="8444738e9439996c" providerId="LiveId" clId="{0E1CE697-6E6C-4523-B6BD-C84C55275B6E}" dt="2024-11-15T15:49:31.970" v="2026" actId="6549"/>
          <ac:spMkLst>
            <pc:docMk/>
            <pc:sldMk cId="2519551752" sldId="391"/>
            <ac:spMk id="2" creationId="{5F4F7D0A-6B05-0DD0-FB38-C15709C00F38}"/>
          </ac:spMkLst>
        </pc:spChg>
        <pc:spChg chg="add mod">
          <ac:chgData name="Thomas Jansen" userId="8444738e9439996c" providerId="LiveId" clId="{0E1CE697-6E6C-4523-B6BD-C84C55275B6E}" dt="2024-11-15T15:49:08.515" v="1966" actId="478"/>
          <ac:spMkLst>
            <pc:docMk/>
            <pc:sldMk cId="2519551752" sldId="391"/>
            <ac:spMk id="4" creationId="{C7E77DE3-CF2A-E68F-7C47-DC6D94831650}"/>
          </ac:spMkLst>
        </pc:spChg>
        <pc:picChg chg="add mod">
          <ac:chgData name="Thomas Jansen" userId="8444738e9439996c" providerId="LiveId" clId="{0E1CE697-6E6C-4523-B6BD-C84C55275B6E}" dt="2024-11-15T15:49:17.533" v="1970" actId="1076"/>
          <ac:picMkLst>
            <pc:docMk/>
            <pc:sldMk cId="2519551752" sldId="391"/>
            <ac:picMk id="6" creationId="{C4B893E0-8E0D-141A-E424-955FCF4820E4}"/>
          </ac:picMkLst>
        </pc:picChg>
        <pc:picChg chg="del">
          <ac:chgData name="Thomas Jansen" userId="8444738e9439996c" providerId="LiveId" clId="{0E1CE697-6E6C-4523-B6BD-C84C55275B6E}" dt="2024-11-15T15:49:08.515" v="1966" actId="478"/>
          <ac:picMkLst>
            <pc:docMk/>
            <pc:sldMk cId="2519551752" sldId="391"/>
            <ac:picMk id="7" creationId="{E6FE1B65-4363-8AFC-5B45-B5734D212E1C}"/>
          </ac:picMkLst>
        </pc:picChg>
      </pc:sldChg>
    </pc:docChg>
  </pc:docChgLst>
  <pc:docChgLst>
    <pc:chgData name="Thomas Jansen" userId="8444738e9439996c" providerId="Windows Live" clId="Web-{2BE673C2-D116-4AA2-A729-10DE42C0AC9B}"/>
    <pc:docChg chg="addSld delSld modSld sldOrd">
      <pc:chgData name="Thomas Jansen" userId="8444738e9439996c" providerId="Windows Live" clId="Web-{2BE673C2-D116-4AA2-A729-10DE42C0AC9B}" dt="2024-11-17T18:38:02.380" v="1473" actId="1076"/>
      <pc:docMkLst>
        <pc:docMk/>
      </pc:docMkLst>
      <pc:sldChg chg="modSp modNotes">
        <pc:chgData name="Thomas Jansen" userId="8444738e9439996c" providerId="Windows Live" clId="Web-{2BE673C2-D116-4AA2-A729-10DE42C0AC9B}" dt="2024-11-17T17:21:55.250" v="414"/>
        <pc:sldMkLst>
          <pc:docMk/>
          <pc:sldMk cId="1628230531" sldId="264"/>
        </pc:sldMkLst>
        <pc:spChg chg="mod">
          <ac:chgData name="Thomas Jansen" userId="8444738e9439996c" providerId="Windows Live" clId="Web-{2BE673C2-D116-4AA2-A729-10DE42C0AC9B}" dt="2024-11-17T17:21:37.109" v="411" actId="20577"/>
          <ac:spMkLst>
            <pc:docMk/>
            <pc:sldMk cId="1628230531" sldId="264"/>
            <ac:spMk id="2" creationId="{872CDDDF-CEDB-6B39-DDE8-344F90CE9FFF}"/>
          </ac:spMkLst>
        </pc:spChg>
      </pc:sldChg>
      <pc:sldChg chg="modSp modNotes">
        <pc:chgData name="Thomas Jansen" userId="8444738e9439996c" providerId="Windows Live" clId="Web-{2BE673C2-D116-4AA2-A729-10DE42C0AC9B}" dt="2024-11-17T18:19:58.026" v="1398"/>
        <pc:sldMkLst>
          <pc:docMk/>
          <pc:sldMk cId="3345932249" sldId="265"/>
        </pc:sldMkLst>
        <pc:spChg chg="mod">
          <ac:chgData name="Thomas Jansen" userId="8444738e9439996c" providerId="Windows Live" clId="Web-{2BE673C2-D116-4AA2-A729-10DE42C0AC9B}" dt="2024-11-17T18:19:31.134" v="1378" actId="20577"/>
          <ac:spMkLst>
            <pc:docMk/>
            <pc:sldMk cId="3345932249" sldId="265"/>
            <ac:spMk id="3" creationId="{115047B3-1844-DF15-EEF4-B4D7749FE8B7}"/>
          </ac:spMkLst>
        </pc:spChg>
      </pc:sldChg>
      <pc:sldChg chg="modSp ord modNotes">
        <pc:chgData name="Thomas Jansen" userId="8444738e9439996c" providerId="Windows Live" clId="Web-{2BE673C2-D116-4AA2-A729-10DE42C0AC9B}" dt="2024-11-17T17:49:36.995" v="918"/>
        <pc:sldMkLst>
          <pc:docMk/>
          <pc:sldMk cId="3107458164" sldId="288"/>
        </pc:sldMkLst>
        <pc:spChg chg="mod">
          <ac:chgData name="Thomas Jansen" userId="8444738e9439996c" providerId="Windows Live" clId="Web-{2BE673C2-D116-4AA2-A729-10DE42C0AC9B}" dt="2024-11-17T17:49:31.885" v="917" actId="20577"/>
          <ac:spMkLst>
            <pc:docMk/>
            <pc:sldMk cId="3107458164" sldId="288"/>
            <ac:spMk id="3" creationId="{559AFFC5-A50F-4A09-8464-43F7B72DC2E4}"/>
          </ac:spMkLst>
        </pc:spChg>
      </pc:sldChg>
      <pc:sldChg chg="modNotes">
        <pc:chgData name="Thomas Jansen" userId="8444738e9439996c" providerId="Windows Live" clId="Web-{2BE673C2-D116-4AA2-A729-10DE42C0AC9B}" dt="2024-11-17T16:56:07.789" v="23"/>
        <pc:sldMkLst>
          <pc:docMk/>
          <pc:sldMk cId="3344348718" sldId="290"/>
        </pc:sldMkLst>
      </pc:sldChg>
      <pc:sldChg chg="addSp delSp modSp mod setBg setClrOvrMap modNotes">
        <pc:chgData name="Thomas Jansen" userId="8444738e9439996c" providerId="Windows Live" clId="Web-{2BE673C2-D116-4AA2-A729-10DE42C0AC9B}" dt="2024-11-17T17:11:14.742" v="129"/>
        <pc:sldMkLst>
          <pc:docMk/>
          <pc:sldMk cId="1567076603" sldId="303"/>
        </pc:sldMkLst>
        <pc:spChg chg="mod ord">
          <ac:chgData name="Thomas Jansen" userId="8444738e9439996c" providerId="Windows Live" clId="Web-{2BE673C2-D116-4AA2-A729-10DE42C0AC9B}" dt="2024-11-17T17:05:00.963" v="82"/>
          <ac:spMkLst>
            <pc:docMk/>
            <pc:sldMk cId="1567076603" sldId="303"/>
            <ac:spMk id="2" creationId="{F50BF15C-F32D-48B6-B065-4255AC63E5EA}"/>
          </ac:spMkLst>
        </pc:spChg>
        <pc:spChg chg="del">
          <ac:chgData name="Thomas Jansen" userId="8444738e9439996c" providerId="Windows Live" clId="Web-{2BE673C2-D116-4AA2-A729-10DE42C0AC9B}" dt="2024-11-17T17:05:00.963" v="82"/>
          <ac:spMkLst>
            <pc:docMk/>
            <pc:sldMk cId="1567076603" sldId="303"/>
            <ac:spMk id="7" creationId="{C0A1ED06-4733-4020-9C60-81D4D801408D}"/>
          </ac:spMkLst>
        </pc:spChg>
        <pc:spChg chg="del">
          <ac:chgData name="Thomas Jansen" userId="8444738e9439996c" providerId="Windows Live" clId="Web-{2BE673C2-D116-4AA2-A729-10DE42C0AC9B}" dt="2024-11-17T17:05:00.963" v="82"/>
          <ac:spMkLst>
            <pc:docMk/>
            <pc:sldMk cId="1567076603" sldId="303"/>
            <ac:spMk id="10" creationId="{B0CA3509-3AF9-45FE-93ED-57BB5D5E8E07}"/>
          </ac:spMkLst>
        </pc:spChg>
        <pc:spChg chg="add">
          <ac:chgData name="Thomas Jansen" userId="8444738e9439996c" providerId="Windows Live" clId="Web-{2BE673C2-D116-4AA2-A729-10DE42C0AC9B}" dt="2024-11-17T17:05:00.963" v="82"/>
          <ac:spMkLst>
            <pc:docMk/>
            <pc:sldMk cId="1567076603" sldId="303"/>
            <ac:spMk id="15" creationId="{71B2258F-86CA-4D4D-8270-BC05FCDEBFB3}"/>
          </ac:spMkLst>
        </pc:spChg>
        <pc:picChg chg="add mod">
          <ac:chgData name="Thomas Jansen" userId="8444738e9439996c" providerId="Windows Live" clId="Web-{2BE673C2-D116-4AA2-A729-10DE42C0AC9B}" dt="2024-11-17T17:05:00.963" v="82"/>
          <ac:picMkLst>
            <pc:docMk/>
            <pc:sldMk cId="1567076603" sldId="303"/>
            <ac:picMk id="3" creationId="{BC9959E5-96A8-4FA5-9381-E6EDF2147C65}"/>
          </ac:picMkLst>
        </pc:picChg>
        <pc:picChg chg="del">
          <ac:chgData name="Thomas Jansen" userId="8444738e9439996c" providerId="Windows Live" clId="Web-{2BE673C2-D116-4AA2-A729-10DE42C0AC9B}" dt="2024-11-17T17:04:40.541" v="80"/>
          <ac:picMkLst>
            <pc:docMk/>
            <pc:sldMk cId="1567076603" sldId="303"/>
            <ac:picMk id="4" creationId="{6993DA7C-6E17-49A2-A9E4-B41912B52948}"/>
          </ac:picMkLst>
        </pc:picChg>
      </pc:sldChg>
      <pc:sldChg chg="addSp delSp modSp mod setBg setClrOvrMap modNotes">
        <pc:chgData name="Thomas Jansen" userId="8444738e9439996c" providerId="Windows Live" clId="Web-{2BE673C2-D116-4AA2-A729-10DE42C0AC9B}" dt="2024-11-17T17:11:19.086" v="130"/>
        <pc:sldMkLst>
          <pc:docMk/>
          <pc:sldMk cId="2706887529" sldId="304"/>
        </pc:sldMkLst>
        <pc:spChg chg="mod">
          <ac:chgData name="Thomas Jansen" userId="8444738e9439996c" providerId="Windows Live" clId="Web-{2BE673C2-D116-4AA2-A729-10DE42C0AC9B}" dt="2024-11-17T17:03:03.772" v="79"/>
          <ac:spMkLst>
            <pc:docMk/>
            <pc:sldMk cId="2706887529" sldId="304"/>
            <ac:spMk id="2" creationId="{5BAC20FA-BEA3-4DCF-BBC7-BCF4562DA1A4}"/>
          </ac:spMkLst>
        </pc:spChg>
        <pc:spChg chg="add del mod">
          <ac:chgData name="Thomas Jansen" userId="8444738e9439996c" providerId="Windows Live" clId="Web-{2BE673C2-D116-4AA2-A729-10DE42C0AC9B}" dt="2024-11-17T17:02:43.302" v="77"/>
          <ac:spMkLst>
            <pc:docMk/>
            <pc:sldMk cId="2706887529" sldId="304"/>
            <ac:spMk id="5" creationId="{00C0D7FA-FA09-34B1-106B-C08F27828B9F}"/>
          </ac:spMkLst>
        </pc:spChg>
        <pc:spChg chg="del">
          <ac:chgData name="Thomas Jansen" userId="8444738e9439996c" providerId="Windows Live" clId="Web-{2BE673C2-D116-4AA2-A729-10DE42C0AC9B}" dt="2024-11-17T17:03:03.772" v="79"/>
          <ac:spMkLst>
            <pc:docMk/>
            <pc:sldMk cId="2706887529" sldId="304"/>
            <ac:spMk id="14" creationId="{E49CC64F-7275-4E33-961B-0C5CDC439875}"/>
          </ac:spMkLst>
        </pc:spChg>
        <pc:spChg chg="add">
          <ac:chgData name="Thomas Jansen" userId="8444738e9439996c" providerId="Windows Live" clId="Web-{2BE673C2-D116-4AA2-A729-10DE42C0AC9B}" dt="2024-11-17T17:03:03.772" v="79"/>
          <ac:spMkLst>
            <pc:docMk/>
            <pc:sldMk cId="2706887529" sldId="304"/>
            <ac:spMk id="19" creationId="{16C5FA50-8D52-4617-AF91-5C7B1C8352F1}"/>
          </ac:spMkLst>
        </pc:spChg>
        <pc:spChg chg="add">
          <ac:chgData name="Thomas Jansen" userId="8444738e9439996c" providerId="Windows Live" clId="Web-{2BE673C2-D116-4AA2-A729-10DE42C0AC9B}" dt="2024-11-17T17:03:03.772" v="79"/>
          <ac:spMkLst>
            <pc:docMk/>
            <pc:sldMk cId="2706887529" sldId="304"/>
            <ac:spMk id="21" creationId="{E223798C-12AD-4B0C-A50C-D676347D67CF}"/>
          </ac:spMkLst>
        </pc:spChg>
        <pc:picChg chg="del">
          <ac:chgData name="Thomas Jansen" userId="8444738e9439996c" providerId="Windows Live" clId="Web-{2BE673C2-D116-4AA2-A729-10DE42C0AC9B}" dt="2024-11-17T17:02:41.131" v="76"/>
          <ac:picMkLst>
            <pc:docMk/>
            <pc:sldMk cId="2706887529" sldId="304"/>
            <ac:picMk id="4" creationId="{3EB8B5B9-0F11-46B7-B4A2-001F6FABEFC7}"/>
          </ac:picMkLst>
        </pc:picChg>
        <pc:picChg chg="add mod ord">
          <ac:chgData name="Thomas Jansen" userId="8444738e9439996c" providerId="Windows Live" clId="Web-{2BE673C2-D116-4AA2-A729-10DE42C0AC9B}" dt="2024-11-17T17:03:03.772" v="79"/>
          <ac:picMkLst>
            <pc:docMk/>
            <pc:sldMk cId="2706887529" sldId="304"/>
            <ac:picMk id="6" creationId="{A4ECD6F1-41AF-C666-B70B-095E8C6CEDAC}"/>
          </ac:picMkLst>
        </pc:picChg>
      </pc:sldChg>
      <pc:sldChg chg="addSp delSp modSp mod setClrOvrMap">
        <pc:chgData name="Thomas Jansen" userId="8444738e9439996c" providerId="Windows Live" clId="Web-{2BE673C2-D116-4AA2-A729-10DE42C0AC9B}" dt="2024-11-17T17:10:29.693" v="128" actId="20577"/>
        <pc:sldMkLst>
          <pc:docMk/>
          <pc:sldMk cId="4104302174" sldId="305"/>
        </pc:sldMkLst>
        <pc:spChg chg="mod">
          <ac:chgData name="Thomas Jansen" userId="8444738e9439996c" providerId="Windows Live" clId="Web-{2BE673C2-D116-4AA2-A729-10DE42C0AC9B}" dt="2024-11-17T17:10:29.693" v="128" actId="20577"/>
          <ac:spMkLst>
            <pc:docMk/>
            <pc:sldMk cId="4104302174" sldId="305"/>
            <ac:spMk id="2" creationId="{4D73A516-2672-48D1-AB8B-2C62341AB3C6}"/>
          </ac:spMkLst>
        </pc:spChg>
        <pc:spChg chg="mod">
          <ac:chgData name="Thomas Jansen" userId="8444738e9439996c" providerId="Windows Live" clId="Web-{2BE673C2-D116-4AA2-A729-10DE42C0AC9B}" dt="2024-11-17T17:00:42.502" v="75"/>
          <ac:spMkLst>
            <pc:docMk/>
            <pc:sldMk cId="4104302174" sldId="305"/>
            <ac:spMk id="3" creationId="{B0F65C91-53A7-45DC-9D62-BE1BFE68A1CA}"/>
          </ac:spMkLst>
        </pc:spChg>
        <pc:spChg chg="del">
          <ac:chgData name="Thomas Jansen" userId="8444738e9439996c" providerId="Windows Live" clId="Web-{2BE673C2-D116-4AA2-A729-10DE42C0AC9B}" dt="2024-11-17T17:00:42.502" v="75"/>
          <ac:spMkLst>
            <pc:docMk/>
            <pc:sldMk cId="4104302174" sldId="305"/>
            <ac:spMk id="10" creationId="{293F5FFF-2AE2-424B-BE21-49AFFEF68811}"/>
          </ac:spMkLst>
        </pc:spChg>
        <pc:spChg chg="add">
          <ac:chgData name="Thomas Jansen" userId="8444738e9439996c" providerId="Windows Live" clId="Web-{2BE673C2-D116-4AA2-A729-10DE42C0AC9B}" dt="2024-11-17T17:00:42.502" v="75"/>
          <ac:spMkLst>
            <pc:docMk/>
            <pc:sldMk cId="4104302174" sldId="305"/>
            <ac:spMk id="15" creationId="{743AA782-23D1-4521-8CAD-47662984AA08}"/>
          </ac:spMkLst>
        </pc:spChg>
        <pc:spChg chg="add">
          <ac:chgData name="Thomas Jansen" userId="8444738e9439996c" providerId="Windows Live" clId="Web-{2BE673C2-D116-4AA2-A729-10DE42C0AC9B}" dt="2024-11-17T17:00:42.502" v="75"/>
          <ac:spMkLst>
            <pc:docMk/>
            <pc:sldMk cId="4104302174" sldId="305"/>
            <ac:spMk id="17" creationId="{71877DBC-BB60-40F0-AC93-2ACDBAAE60CE}"/>
          </ac:spMkLst>
        </pc:spChg>
        <pc:picChg chg="add mod">
          <ac:chgData name="Thomas Jansen" userId="8444738e9439996c" providerId="Windows Live" clId="Web-{2BE673C2-D116-4AA2-A729-10DE42C0AC9B}" dt="2024-11-17T17:00:42.502" v="75"/>
          <ac:picMkLst>
            <pc:docMk/>
            <pc:sldMk cId="4104302174" sldId="305"/>
            <ac:picMk id="4" creationId="{4610AD38-2456-43ED-2C6A-D67072B8571D}"/>
          </ac:picMkLst>
        </pc:picChg>
        <pc:picChg chg="del">
          <ac:chgData name="Thomas Jansen" userId="8444738e9439996c" providerId="Windows Live" clId="Web-{2BE673C2-D116-4AA2-A729-10DE42C0AC9B}" dt="2024-11-17T17:00:28.142" v="72"/>
          <ac:picMkLst>
            <pc:docMk/>
            <pc:sldMk cId="4104302174" sldId="305"/>
            <ac:picMk id="5" creationId="{8D4299A1-2C18-4F06-A1DF-5E8C38DB6672}"/>
          </ac:picMkLst>
        </pc:picChg>
      </pc:sldChg>
      <pc:sldChg chg="addSp delSp modSp mod setClrOvrMap modNotes">
        <pc:chgData name="Thomas Jansen" userId="8444738e9439996c" providerId="Windows Live" clId="Web-{2BE673C2-D116-4AA2-A729-10DE42C0AC9B}" dt="2024-11-17T16:59:09.186" v="71"/>
        <pc:sldMkLst>
          <pc:docMk/>
          <pc:sldMk cId="143364245" sldId="307"/>
        </pc:sldMkLst>
        <pc:spChg chg="mod">
          <ac:chgData name="Thomas Jansen" userId="8444738e9439996c" providerId="Windows Live" clId="Web-{2BE673C2-D116-4AA2-A729-10DE42C0AC9B}" dt="2024-11-17T16:59:09.186" v="71"/>
          <ac:spMkLst>
            <pc:docMk/>
            <pc:sldMk cId="143364245" sldId="307"/>
            <ac:spMk id="2" creationId="{D47B4D66-B678-4FE5-B739-B8C6FCC37B94}"/>
          </ac:spMkLst>
        </pc:spChg>
        <pc:spChg chg="mod">
          <ac:chgData name="Thomas Jansen" userId="8444738e9439996c" providerId="Windows Live" clId="Web-{2BE673C2-D116-4AA2-A729-10DE42C0AC9B}" dt="2024-11-17T16:59:09.186" v="71"/>
          <ac:spMkLst>
            <pc:docMk/>
            <pc:sldMk cId="143364245" sldId="307"/>
            <ac:spMk id="3" creationId="{F8402827-84D9-4C76-98BA-6229041FAEDE}"/>
          </ac:spMkLst>
        </pc:spChg>
        <pc:spChg chg="del">
          <ac:chgData name="Thomas Jansen" userId="8444738e9439996c" providerId="Windows Live" clId="Web-{2BE673C2-D116-4AA2-A729-10DE42C0AC9B}" dt="2024-11-17T16:59:09.186" v="71"/>
          <ac:spMkLst>
            <pc:docMk/>
            <pc:sldMk cId="143364245" sldId="307"/>
            <ac:spMk id="9" creationId="{293F5FFF-2AE2-424B-BE21-49AFFEF68811}"/>
          </ac:spMkLst>
        </pc:spChg>
        <pc:spChg chg="add">
          <ac:chgData name="Thomas Jansen" userId="8444738e9439996c" providerId="Windows Live" clId="Web-{2BE673C2-D116-4AA2-A729-10DE42C0AC9B}" dt="2024-11-17T16:59:09.186" v="71"/>
          <ac:spMkLst>
            <pc:docMk/>
            <pc:sldMk cId="143364245" sldId="307"/>
            <ac:spMk id="14" creationId="{F13C74B1-5B17-4795-BED0-7140497B445A}"/>
          </ac:spMkLst>
        </pc:spChg>
        <pc:spChg chg="add">
          <ac:chgData name="Thomas Jansen" userId="8444738e9439996c" providerId="Windows Live" clId="Web-{2BE673C2-D116-4AA2-A729-10DE42C0AC9B}" dt="2024-11-17T16:59:09.186" v="71"/>
          <ac:spMkLst>
            <pc:docMk/>
            <pc:sldMk cId="143364245" sldId="307"/>
            <ac:spMk id="16" creationId="{D4974D33-8DC5-464E-8C6D-BE58F0669C17}"/>
          </ac:spMkLst>
        </pc:spChg>
        <pc:picChg chg="add mod">
          <ac:chgData name="Thomas Jansen" userId="8444738e9439996c" providerId="Windows Live" clId="Web-{2BE673C2-D116-4AA2-A729-10DE42C0AC9B}" dt="2024-11-17T16:59:09.186" v="71"/>
          <ac:picMkLst>
            <pc:docMk/>
            <pc:sldMk cId="143364245" sldId="307"/>
            <ac:picMk id="4" creationId="{483D4611-8F35-7E44-8881-D32C3BA6D222}"/>
          </ac:picMkLst>
        </pc:picChg>
        <pc:picChg chg="del">
          <ac:chgData name="Thomas Jansen" userId="8444738e9439996c" providerId="Windows Live" clId="Web-{2BE673C2-D116-4AA2-A729-10DE42C0AC9B}" dt="2024-11-17T16:58:55.451" v="68"/>
          <ac:picMkLst>
            <pc:docMk/>
            <pc:sldMk cId="143364245" sldId="307"/>
            <ac:picMk id="5" creationId="{05F10741-FF2F-4582-8ACA-5973A7ABD881}"/>
          </ac:picMkLst>
        </pc:picChg>
      </pc:sldChg>
      <pc:sldChg chg="modNotes">
        <pc:chgData name="Thomas Jansen" userId="8444738e9439996c" providerId="Windows Live" clId="Web-{2BE673C2-D116-4AA2-A729-10DE42C0AC9B}" dt="2024-11-17T17:52:50.220" v="942"/>
        <pc:sldMkLst>
          <pc:docMk/>
          <pc:sldMk cId="3047952316" sldId="318"/>
        </pc:sldMkLst>
      </pc:sldChg>
      <pc:sldChg chg="addSp delSp modSp modNotes">
        <pc:chgData name="Thomas Jansen" userId="8444738e9439996c" providerId="Windows Live" clId="Web-{2BE673C2-D116-4AA2-A729-10DE42C0AC9B}" dt="2024-11-17T18:18:22.085" v="1352" actId="20577"/>
        <pc:sldMkLst>
          <pc:docMk/>
          <pc:sldMk cId="3374780637" sldId="321"/>
        </pc:sldMkLst>
        <pc:spChg chg="mod">
          <ac:chgData name="Thomas Jansen" userId="8444738e9439996c" providerId="Windows Live" clId="Web-{2BE673C2-D116-4AA2-A729-10DE42C0AC9B}" dt="2024-11-17T18:18:22.085" v="1352" actId="20577"/>
          <ac:spMkLst>
            <pc:docMk/>
            <pc:sldMk cId="3374780637" sldId="321"/>
            <ac:spMk id="2" creationId="{F18D187A-EC63-413F-9B93-0CA5A2618526}"/>
          </ac:spMkLst>
        </pc:spChg>
        <pc:spChg chg="add del mod">
          <ac:chgData name="Thomas Jansen" userId="8444738e9439996c" providerId="Windows Live" clId="Web-{2BE673C2-D116-4AA2-A729-10DE42C0AC9B}" dt="2024-11-17T17:55:27.179" v="954"/>
          <ac:spMkLst>
            <pc:docMk/>
            <pc:sldMk cId="3374780637" sldId="321"/>
            <ac:spMk id="4" creationId="{ACC1CC13-066D-A215-3CF3-3F25239BB5A3}"/>
          </ac:spMkLst>
        </pc:spChg>
        <pc:spChg chg="del">
          <ac:chgData name="Thomas Jansen" userId="8444738e9439996c" providerId="Windows Live" clId="Web-{2BE673C2-D116-4AA2-A729-10DE42C0AC9B}" dt="2024-11-17T17:56:07.321" v="958"/>
          <ac:spMkLst>
            <pc:docMk/>
            <pc:sldMk cId="3374780637" sldId="321"/>
            <ac:spMk id="24" creationId="{D4771268-CB57-404A-9271-370EB28F6090}"/>
          </ac:spMkLst>
        </pc:spChg>
        <pc:spChg chg="add">
          <ac:chgData name="Thomas Jansen" userId="8444738e9439996c" providerId="Windows Live" clId="Web-{2BE673C2-D116-4AA2-A729-10DE42C0AC9B}" dt="2024-11-17T17:56:07.321" v="958"/>
          <ac:spMkLst>
            <pc:docMk/>
            <pc:sldMk cId="3374780637" sldId="321"/>
            <ac:spMk id="29" creationId="{C1A1C5D3-C053-4EE9-BE1A-419B6E27CCAE}"/>
          </ac:spMkLst>
        </pc:spChg>
        <pc:spChg chg="add">
          <ac:chgData name="Thomas Jansen" userId="8444738e9439996c" providerId="Windows Live" clId="Web-{2BE673C2-D116-4AA2-A729-10DE42C0AC9B}" dt="2024-11-17T17:56:07.321" v="958"/>
          <ac:spMkLst>
            <pc:docMk/>
            <pc:sldMk cId="3374780637" sldId="321"/>
            <ac:spMk id="31" creationId="{A3473CF9-37EB-43E7-89EF-D2D1C53D1DAC}"/>
          </ac:spMkLst>
        </pc:spChg>
        <pc:spChg chg="add">
          <ac:chgData name="Thomas Jansen" userId="8444738e9439996c" providerId="Windows Live" clId="Web-{2BE673C2-D116-4AA2-A729-10DE42C0AC9B}" dt="2024-11-17T17:56:07.321" v="958"/>
          <ac:spMkLst>
            <pc:docMk/>
            <pc:sldMk cId="3374780637" sldId="321"/>
            <ac:spMk id="33" creationId="{586B4EF9-43BA-4655-A6FF-1D8E21574C95}"/>
          </ac:spMkLst>
        </pc:spChg>
        <pc:picChg chg="add mod ord">
          <ac:chgData name="Thomas Jansen" userId="8444738e9439996c" providerId="Windows Live" clId="Web-{2BE673C2-D116-4AA2-A729-10DE42C0AC9B}" dt="2024-11-17T17:56:07.321" v="958"/>
          <ac:picMkLst>
            <pc:docMk/>
            <pc:sldMk cId="3374780637" sldId="321"/>
            <ac:picMk id="5" creationId="{DC5C75CC-6C86-D775-00E9-E99A13A94946}"/>
          </ac:picMkLst>
        </pc:picChg>
        <pc:picChg chg="del">
          <ac:chgData name="Thomas Jansen" userId="8444738e9439996c" providerId="Windows Live" clId="Web-{2BE673C2-D116-4AA2-A729-10DE42C0AC9B}" dt="2024-11-17T17:55:25.148" v="953"/>
          <ac:picMkLst>
            <pc:docMk/>
            <pc:sldMk cId="3374780637" sldId="321"/>
            <ac:picMk id="6" creationId="{D6C67959-4307-B688-BF26-6A55854299E1}"/>
          </ac:picMkLst>
        </pc:picChg>
      </pc:sldChg>
      <pc:sldChg chg="modNotes">
        <pc:chgData name="Thomas Jansen" userId="8444738e9439996c" providerId="Windows Live" clId="Web-{2BE673C2-D116-4AA2-A729-10DE42C0AC9B}" dt="2024-11-17T18:12:48.277" v="1313"/>
        <pc:sldMkLst>
          <pc:docMk/>
          <pc:sldMk cId="1435836985" sldId="331"/>
        </pc:sldMkLst>
      </pc:sldChg>
      <pc:sldChg chg="modNotes">
        <pc:chgData name="Thomas Jansen" userId="8444738e9439996c" providerId="Windows Live" clId="Web-{2BE673C2-D116-4AA2-A729-10DE42C0AC9B}" dt="2024-11-17T17:23:35.551" v="424"/>
        <pc:sldMkLst>
          <pc:docMk/>
          <pc:sldMk cId="813497050" sldId="336"/>
        </pc:sldMkLst>
      </pc:sldChg>
      <pc:sldChg chg="modSp modNotes">
        <pc:chgData name="Thomas Jansen" userId="8444738e9439996c" providerId="Windows Live" clId="Web-{2BE673C2-D116-4AA2-A729-10DE42C0AC9B}" dt="2024-11-17T17:15:29.985" v="261" actId="20577"/>
        <pc:sldMkLst>
          <pc:docMk/>
          <pc:sldMk cId="2965355142" sldId="357"/>
        </pc:sldMkLst>
        <pc:spChg chg="mod">
          <ac:chgData name="Thomas Jansen" userId="8444738e9439996c" providerId="Windows Live" clId="Web-{2BE673C2-D116-4AA2-A729-10DE42C0AC9B}" dt="2024-11-17T17:12:29.057" v="141" actId="20577"/>
          <ac:spMkLst>
            <pc:docMk/>
            <pc:sldMk cId="2965355142" sldId="357"/>
            <ac:spMk id="2" creationId="{1D9B6C44-06F7-1D70-19CF-DEB9B68D2E5C}"/>
          </ac:spMkLst>
        </pc:spChg>
        <pc:spChg chg="mod">
          <ac:chgData name="Thomas Jansen" userId="8444738e9439996c" providerId="Windows Live" clId="Web-{2BE673C2-D116-4AA2-A729-10DE42C0AC9B}" dt="2024-11-17T17:15:29.985" v="261" actId="20577"/>
          <ac:spMkLst>
            <pc:docMk/>
            <pc:sldMk cId="2965355142" sldId="357"/>
            <ac:spMk id="3" creationId="{E8FF18FF-1D23-F41B-F7DD-33A4411E1E52}"/>
          </ac:spMkLst>
        </pc:spChg>
      </pc:sldChg>
      <pc:sldChg chg="modSp">
        <pc:chgData name="Thomas Jansen" userId="8444738e9439996c" providerId="Windows Live" clId="Web-{2BE673C2-D116-4AA2-A729-10DE42C0AC9B}" dt="2024-11-17T18:21:34.592" v="1400" actId="20577"/>
        <pc:sldMkLst>
          <pc:docMk/>
          <pc:sldMk cId="3180597186" sldId="364"/>
        </pc:sldMkLst>
        <pc:spChg chg="mod">
          <ac:chgData name="Thomas Jansen" userId="8444738e9439996c" providerId="Windows Live" clId="Web-{2BE673C2-D116-4AA2-A729-10DE42C0AC9B}" dt="2024-11-17T17:39:55.897" v="767" actId="20577"/>
          <ac:spMkLst>
            <pc:docMk/>
            <pc:sldMk cId="3180597186" sldId="364"/>
            <ac:spMk id="2" creationId="{19504EC7-63AE-C6EE-DFEF-4DB1A3B62390}"/>
          </ac:spMkLst>
        </pc:spChg>
        <pc:spChg chg="mod">
          <ac:chgData name="Thomas Jansen" userId="8444738e9439996c" providerId="Windows Live" clId="Web-{2BE673C2-D116-4AA2-A729-10DE42C0AC9B}" dt="2024-11-17T18:21:34.592" v="1400" actId="20577"/>
          <ac:spMkLst>
            <pc:docMk/>
            <pc:sldMk cId="3180597186" sldId="364"/>
            <ac:spMk id="3" creationId="{32E8D63C-B9D0-D63C-7020-177F8A705047}"/>
          </ac:spMkLst>
        </pc:spChg>
      </pc:sldChg>
      <pc:sldChg chg="modSp">
        <pc:chgData name="Thomas Jansen" userId="8444738e9439996c" providerId="Windows Live" clId="Web-{2BE673C2-D116-4AA2-A729-10DE42C0AC9B}" dt="2024-11-17T18:23:06.063" v="1407" actId="20577"/>
        <pc:sldMkLst>
          <pc:docMk/>
          <pc:sldMk cId="377145175" sldId="365"/>
        </pc:sldMkLst>
        <pc:spChg chg="mod">
          <ac:chgData name="Thomas Jansen" userId="8444738e9439996c" providerId="Windows Live" clId="Web-{2BE673C2-D116-4AA2-A729-10DE42C0AC9B}" dt="2024-11-17T17:40:01.897" v="768" actId="20577"/>
          <ac:spMkLst>
            <pc:docMk/>
            <pc:sldMk cId="377145175" sldId="365"/>
            <ac:spMk id="2" creationId="{19504EC7-63AE-C6EE-DFEF-4DB1A3B62390}"/>
          </ac:spMkLst>
        </pc:spChg>
        <pc:spChg chg="mod">
          <ac:chgData name="Thomas Jansen" userId="8444738e9439996c" providerId="Windows Live" clId="Web-{2BE673C2-D116-4AA2-A729-10DE42C0AC9B}" dt="2024-11-17T18:23:06.063" v="1407" actId="20577"/>
          <ac:spMkLst>
            <pc:docMk/>
            <pc:sldMk cId="377145175" sldId="365"/>
            <ac:spMk id="3" creationId="{32E8D63C-B9D0-D63C-7020-177F8A705047}"/>
          </ac:spMkLst>
        </pc:spChg>
      </pc:sldChg>
      <pc:sldChg chg="modSp">
        <pc:chgData name="Thomas Jansen" userId="8444738e9439996c" providerId="Windows Live" clId="Web-{2BE673C2-D116-4AA2-A729-10DE42C0AC9B}" dt="2024-11-17T18:26:29.544" v="1420" actId="20577"/>
        <pc:sldMkLst>
          <pc:docMk/>
          <pc:sldMk cId="1826731128" sldId="366"/>
        </pc:sldMkLst>
        <pc:spChg chg="mod">
          <ac:chgData name="Thomas Jansen" userId="8444738e9439996c" providerId="Windows Live" clId="Web-{2BE673C2-D116-4AA2-A729-10DE42C0AC9B}" dt="2024-11-17T17:40:07.382" v="769" actId="20577"/>
          <ac:spMkLst>
            <pc:docMk/>
            <pc:sldMk cId="1826731128" sldId="366"/>
            <ac:spMk id="2" creationId="{19504EC7-63AE-C6EE-DFEF-4DB1A3B62390}"/>
          </ac:spMkLst>
        </pc:spChg>
        <pc:spChg chg="mod">
          <ac:chgData name="Thomas Jansen" userId="8444738e9439996c" providerId="Windows Live" clId="Web-{2BE673C2-D116-4AA2-A729-10DE42C0AC9B}" dt="2024-11-17T18:26:29.544" v="1420" actId="20577"/>
          <ac:spMkLst>
            <pc:docMk/>
            <pc:sldMk cId="1826731128" sldId="366"/>
            <ac:spMk id="3" creationId="{32E8D63C-B9D0-D63C-7020-177F8A705047}"/>
          </ac:spMkLst>
        </pc:spChg>
      </pc:sldChg>
      <pc:sldChg chg="modSp">
        <pc:chgData name="Thomas Jansen" userId="8444738e9439996c" providerId="Windows Live" clId="Web-{2BE673C2-D116-4AA2-A729-10DE42C0AC9B}" dt="2024-11-17T18:27:29.812" v="1422" actId="20577"/>
        <pc:sldMkLst>
          <pc:docMk/>
          <pc:sldMk cId="1107356802" sldId="367"/>
        </pc:sldMkLst>
        <pc:spChg chg="mod">
          <ac:chgData name="Thomas Jansen" userId="8444738e9439996c" providerId="Windows Live" clId="Web-{2BE673C2-D116-4AA2-A729-10DE42C0AC9B}" dt="2024-11-17T17:40:13.069" v="770" actId="20577"/>
          <ac:spMkLst>
            <pc:docMk/>
            <pc:sldMk cId="1107356802" sldId="367"/>
            <ac:spMk id="2" creationId="{19504EC7-63AE-C6EE-DFEF-4DB1A3B62390}"/>
          </ac:spMkLst>
        </pc:spChg>
        <pc:spChg chg="mod">
          <ac:chgData name="Thomas Jansen" userId="8444738e9439996c" providerId="Windows Live" clId="Web-{2BE673C2-D116-4AA2-A729-10DE42C0AC9B}" dt="2024-11-17T18:27:29.812" v="1422" actId="20577"/>
          <ac:spMkLst>
            <pc:docMk/>
            <pc:sldMk cId="1107356802" sldId="367"/>
            <ac:spMk id="3" creationId="{32E8D63C-B9D0-D63C-7020-177F8A705047}"/>
          </ac:spMkLst>
        </pc:spChg>
      </pc:sldChg>
      <pc:sldChg chg="modSp">
        <pc:chgData name="Thomas Jansen" userId="8444738e9439996c" providerId="Windows Live" clId="Web-{2BE673C2-D116-4AA2-A729-10DE42C0AC9B}" dt="2024-11-17T17:40:19.335" v="771" actId="20577"/>
        <pc:sldMkLst>
          <pc:docMk/>
          <pc:sldMk cId="3228884018" sldId="368"/>
        </pc:sldMkLst>
        <pc:spChg chg="mod">
          <ac:chgData name="Thomas Jansen" userId="8444738e9439996c" providerId="Windows Live" clId="Web-{2BE673C2-D116-4AA2-A729-10DE42C0AC9B}" dt="2024-11-17T17:40:19.335" v="771" actId="20577"/>
          <ac:spMkLst>
            <pc:docMk/>
            <pc:sldMk cId="3228884018" sldId="368"/>
            <ac:spMk id="2" creationId="{19504EC7-63AE-C6EE-DFEF-4DB1A3B62390}"/>
          </ac:spMkLst>
        </pc:spChg>
        <pc:spChg chg="mod">
          <ac:chgData name="Thomas Jansen" userId="8444738e9439996c" providerId="Windows Live" clId="Web-{2BE673C2-D116-4AA2-A729-10DE42C0AC9B}" dt="2024-11-17T17:35:30.528" v="649" actId="14100"/>
          <ac:spMkLst>
            <pc:docMk/>
            <pc:sldMk cId="3228884018" sldId="368"/>
            <ac:spMk id="3" creationId="{32E8D63C-B9D0-D63C-7020-177F8A705047}"/>
          </ac:spMkLst>
        </pc:spChg>
      </pc:sldChg>
      <pc:sldChg chg="modSp modNotes">
        <pc:chgData name="Thomas Jansen" userId="8444738e9439996c" providerId="Windows Live" clId="Web-{2BE673C2-D116-4AA2-A729-10DE42C0AC9B}" dt="2024-11-17T18:29:51.864" v="1435" actId="20577"/>
        <pc:sldMkLst>
          <pc:docMk/>
          <pc:sldMk cId="3128324552" sldId="371"/>
        </pc:sldMkLst>
        <pc:spChg chg="mod">
          <ac:chgData name="Thomas Jansen" userId="8444738e9439996c" providerId="Windows Live" clId="Web-{2BE673C2-D116-4AA2-A729-10DE42C0AC9B}" dt="2024-11-17T17:39:40.834" v="766" actId="20577"/>
          <ac:spMkLst>
            <pc:docMk/>
            <pc:sldMk cId="3128324552" sldId="371"/>
            <ac:spMk id="2" creationId="{19504EC7-63AE-C6EE-DFEF-4DB1A3B62390}"/>
          </ac:spMkLst>
        </pc:spChg>
        <pc:spChg chg="mod">
          <ac:chgData name="Thomas Jansen" userId="8444738e9439996c" providerId="Windows Live" clId="Web-{2BE673C2-D116-4AA2-A729-10DE42C0AC9B}" dt="2024-11-17T18:29:51.864" v="1435" actId="20577"/>
          <ac:spMkLst>
            <pc:docMk/>
            <pc:sldMk cId="3128324552" sldId="371"/>
            <ac:spMk id="4" creationId="{3CF35986-2933-CE6B-9B4E-707FADF6F7E6}"/>
          </ac:spMkLst>
        </pc:spChg>
      </pc:sldChg>
      <pc:sldChg chg="del">
        <pc:chgData name="Thomas Jansen" userId="8444738e9439996c" providerId="Windows Live" clId="Web-{2BE673C2-D116-4AA2-A729-10DE42C0AC9B}" dt="2024-11-17T18:02:09.146" v="992"/>
        <pc:sldMkLst>
          <pc:docMk/>
          <pc:sldMk cId="3937769418" sldId="373"/>
        </pc:sldMkLst>
      </pc:sldChg>
      <pc:sldChg chg="modNotes">
        <pc:chgData name="Thomas Jansen" userId="8444738e9439996c" providerId="Windows Live" clId="Web-{2BE673C2-D116-4AA2-A729-10DE42C0AC9B}" dt="2024-11-17T18:03:10.382" v="1011"/>
        <pc:sldMkLst>
          <pc:docMk/>
          <pc:sldMk cId="3916774075" sldId="375"/>
        </pc:sldMkLst>
      </pc:sldChg>
      <pc:sldChg chg="modNotes">
        <pc:chgData name="Thomas Jansen" userId="8444738e9439996c" providerId="Windows Live" clId="Web-{2BE673C2-D116-4AA2-A729-10DE42C0AC9B}" dt="2024-11-17T18:06:51.218" v="1136"/>
        <pc:sldMkLst>
          <pc:docMk/>
          <pc:sldMk cId="1478664191" sldId="376"/>
        </pc:sldMkLst>
      </pc:sldChg>
      <pc:sldChg chg="addSp delSp modSp modNotes">
        <pc:chgData name="Thomas Jansen" userId="8444738e9439996c" providerId="Windows Live" clId="Web-{2BE673C2-D116-4AA2-A729-10DE42C0AC9B}" dt="2024-11-17T18:33:44.246" v="1448" actId="20577"/>
        <pc:sldMkLst>
          <pc:docMk/>
          <pc:sldMk cId="3068546935" sldId="377"/>
        </pc:sldMkLst>
        <pc:spChg chg="mod">
          <ac:chgData name="Thomas Jansen" userId="8444738e9439996c" providerId="Windows Live" clId="Web-{2BE673C2-D116-4AA2-A729-10DE42C0AC9B}" dt="2024-11-17T18:33:44.246" v="1448" actId="20577"/>
          <ac:spMkLst>
            <pc:docMk/>
            <pc:sldMk cId="3068546935" sldId="377"/>
            <ac:spMk id="2" creationId="{19504EC7-63AE-C6EE-DFEF-4DB1A3B62390}"/>
          </ac:spMkLst>
        </pc:spChg>
        <pc:spChg chg="add del mod">
          <ac:chgData name="Thomas Jansen" userId="8444738e9439996c" providerId="Windows Live" clId="Web-{2BE673C2-D116-4AA2-A729-10DE42C0AC9B}" dt="2024-11-17T18:31:41.258" v="1437"/>
          <ac:spMkLst>
            <pc:docMk/>
            <pc:sldMk cId="3068546935" sldId="377"/>
            <ac:spMk id="4" creationId="{9720A0B7-4FBB-9518-0B04-8B3DEDCDACDE}"/>
          </ac:spMkLst>
        </pc:spChg>
        <pc:spChg chg="add del mod">
          <ac:chgData name="Thomas Jansen" userId="8444738e9439996c" providerId="Windows Live" clId="Web-{2BE673C2-D116-4AA2-A729-10DE42C0AC9B}" dt="2024-11-17T18:33:00.339" v="1444"/>
          <ac:spMkLst>
            <pc:docMk/>
            <pc:sldMk cId="3068546935" sldId="377"/>
            <ac:spMk id="8" creationId="{58B4652D-A2AB-3987-2E9E-14B80FD0E8E5}"/>
          </ac:spMkLst>
        </pc:spChg>
        <pc:picChg chg="add del mod ord">
          <ac:chgData name="Thomas Jansen" userId="8444738e9439996c" providerId="Windows Live" clId="Web-{2BE673C2-D116-4AA2-A729-10DE42C0AC9B}" dt="2024-11-17T18:32:58.870" v="1443"/>
          <ac:picMkLst>
            <pc:docMk/>
            <pc:sldMk cId="3068546935" sldId="377"/>
            <ac:picMk id="5" creationId="{DE667023-B04A-3DF9-D008-373BCB37555B}"/>
          </ac:picMkLst>
        </pc:picChg>
        <pc:picChg chg="del">
          <ac:chgData name="Thomas Jansen" userId="8444738e9439996c" providerId="Windows Live" clId="Web-{2BE673C2-D116-4AA2-A729-10DE42C0AC9B}" dt="2024-11-17T18:31:39.898" v="1436"/>
          <ac:picMkLst>
            <pc:docMk/>
            <pc:sldMk cId="3068546935" sldId="377"/>
            <ac:picMk id="6" creationId="{F788B9C7-8135-E54C-C411-D9B4ED133E75}"/>
          </ac:picMkLst>
        </pc:picChg>
        <pc:picChg chg="add mod ord">
          <ac:chgData name="Thomas Jansen" userId="8444738e9439996c" providerId="Windows Live" clId="Web-{2BE673C2-D116-4AA2-A729-10DE42C0AC9B}" dt="2024-11-17T18:33:09.636" v="1446" actId="1076"/>
          <ac:picMkLst>
            <pc:docMk/>
            <pc:sldMk cId="3068546935" sldId="377"/>
            <ac:picMk id="9" creationId="{E9CF4D66-B44B-1B5E-AB9B-D8ACFB12F97B}"/>
          </ac:picMkLst>
        </pc:picChg>
      </pc:sldChg>
      <pc:sldChg chg="modNotes">
        <pc:chgData name="Thomas Jansen" userId="8444738e9439996c" providerId="Windows Live" clId="Web-{2BE673C2-D116-4AA2-A729-10DE42C0AC9B}" dt="2024-11-17T18:09:41.708" v="1215"/>
        <pc:sldMkLst>
          <pc:docMk/>
          <pc:sldMk cId="3406380095" sldId="378"/>
        </pc:sldMkLst>
      </pc:sldChg>
      <pc:sldChg chg="modSp modNotes">
        <pc:chgData name="Thomas Jansen" userId="8444738e9439996c" providerId="Windows Live" clId="Web-{2BE673C2-D116-4AA2-A729-10DE42C0AC9B}" dt="2024-11-17T18:36:14.298" v="1464" actId="20577"/>
        <pc:sldMkLst>
          <pc:docMk/>
          <pc:sldMk cId="3924848046" sldId="379"/>
        </pc:sldMkLst>
        <pc:spChg chg="mod">
          <ac:chgData name="Thomas Jansen" userId="8444738e9439996c" providerId="Windows Live" clId="Web-{2BE673C2-D116-4AA2-A729-10DE42C0AC9B}" dt="2024-11-17T18:36:14.298" v="1464" actId="20577"/>
          <ac:spMkLst>
            <pc:docMk/>
            <pc:sldMk cId="3924848046" sldId="379"/>
            <ac:spMk id="2" creationId="{19504EC7-63AE-C6EE-DFEF-4DB1A3B62390}"/>
          </ac:spMkLst>
        </pc:spChg>
      </pc:sldChg>
      <pc:sldChg chg="modSp modNotes">
        <pc:chgData name="Thomas Jansen" userId="8444738e9439996c" providerId="Windows Live" clId="Web-{2BE673C2-D116-4AA2-A729-10DE42C0AC9B}" dt="2024-11-17T18:36:52.534" v="1472" actId="20577"/>
        <pc:sldMkLst>
          <pc:docMk/>
          <pc:sldMk cId="1346378294" sldId="380"/>
        </pc:sldMkLst>
        <pc:spChg chg="mod">
          <ac:chgData name="Thomas Jansen" userId="8444738e9439996c" providerId="Windows Live" clId="Web-{2BE673C2-D116-4AA2-A729-10DE42C0AC9B}" dt="2024-11-17T18:36:52.534" v="1472" actId="20577"/>
          <ac:spMkLst>
            <pc:docMk/>
            <pc:sldMk cId="1346378294" sldId="380"/>
            <ac:spMk id="2" creationId="{19504EC7-63AE-C6EE-DFEF-4DB1A3B62390}"/>
          </ac:spMkLst>
        </pc:spChg>
      </pc:sldChg>
      <pc:sldChg chg="modSp modNotes">
        <pc:chgData name="Thomas Jansen" userId="8444738e9439996c" providerId="Windows Live" clId="Web-{2BE673C2-D116-4AA2-A729-10DE42C0AC9B}" dt="2024-11-17T17:19:12.354" v="362" actId="20577"/>
        <pc:sldMkLst>
          <pc:docMk/>
          <pc:sldMk cId="3607839097" sldId="381"/>
        </pc:sldMkLst>
        <pc:spChg chg="mod">
          <ac:chgData name="Thomas Jansen" userId="8444738e9439996c" providerId="Windows Live" clId="Web-{2BE673C2-D116-4AA2-A729-10DE42C0AC9B}" dt="2024-11-17T17:19:12.354" v="362" actId="20577"/>
          <ac:spMkLst>
            <pc:docMk/>
            <pc:sldMk cId="3607839097" sldId="381"/>
            <ac:spMk id="4" creationId="{BA3DB0B9-6394-DCFF-7E52-61E63F32ED31}"/>
          </ac:spMkLst>
        </pc:spChg>
      </pc:sldChg>
      <pc:sldChg chg="addSp delSp modSp mod setBg modNotes">
        <pc:chgData name="Thomas Jansen" userId="8444738e9439996c" providerId="Windows Live" clId="Web-{2BE673C2-D116-4AA2-A729-10DE42C0AC9B}" dt="2024-11-17T17:22:47.799" v="421"/>
        <pc:sldMkLst>
          <pc:docMk/>
          <pc:sldMk cId="1435201477" sldId="382"/>
        </pc:sldMkLst>
        <pc:spChg chg="mod">
          <ac:chgData name="Thomas Jansen" userId="8444738e9439996c" providerId="Windows Live" clId="Web-{2BE673C2-D116-4AA2-A729-10DE42C0AC9B}" dt="2024-11-17T17:09:07.628" v="125" actId="20577"/>
          <ac:spMkLst>
            <pc:docMk/>
            <pc:sldMk cId="1435201477" sldId="382"/>
            <ac:spMk id="2" creationId="{07090407-D7DB-6380-370D-089B4667EC17}"/>
          </ac:spMkLst>
        </pc:spChg>
        <pc:spChg chg="add del mod">
          <ac:chgData name="Thomas Jansen" userId="8444738e9439996c" providerId="Windows Live" clId="Web-{2BE673C2-D116-4AA2-A729-10DE42C0AC9B}" dt="2024-11-17T17:07:32.922" v="84"/>
          <ac:spMkLst>
            <pc:docMk/>
            <pc:sldMk cId="1435201477" sldId="382"/>
            <ac:spMk id="4" creationId="{E60C47C4-7D0A-A15E-656F-5BB9F55C6D90}"/>
          </ac:spMkLst>
        </pc:spChg>
        <pc:spChg chg="add">
          <ac:chgData name="Thomas Jansen" userId="8444738e9439996c" providerId="Windows Live" clId="Web-{2BE673C2-D116-4AA2-A729-10DE42C0AC9B}" dt="2024-11-17T17:08:02.923" v="85"/>
          <ac:spMkLst>
            <pc:docMk/>
            <pc:sldMk cId="1435201477" sldId="382"/>
            <ac:spMk id="11" creationId="{665DBBEF-238B-476B-96AB-8AAC3224ECEA}"/>
          </ac:spMkLst>
        </pc:spChg>
        <pc:spChg chg="add">
          <ac:chgData name="Thomas Jansen" userId="8444738e9439996c" providerId="Windows Live" clId="Web-{2BE673C2-D116-4AA2-A729-10DE42C0AC9B}" dt="2024-11-17T17:08:02.923" v="85"/>
          <ac:spMkLst>
            <pc:docMk/>
            <pc:sldMk cId="1435201477" sldId="382"/>
            <ac:spMk id="13" creationId="{3FCFB1DE-0B7E-48CC-BA90-B2AB0889F9D6}"/>
          </ac:spMkLst>
        </pc:spChg>
        <pc:picChg chg="del">
          <ac:chgData name="Thomas Jansen" userId="8444738e9439996c" providerId="Windows Live" clId="Web-{2BE673C2-D116-4AA2-A729-10DE42C0AC9B}" dt="2024-11-17T17:07:19.218" v="83"/>
          <ac:picMkLst>
            <pc:docMk/>
            <pc:sldMk cId="1435201477" sldId="382"/>
            <ac:picMk id="5" creationId="{7C0737A8-91A5-E72B-1034-F8C605E2F25C}"/>
          </ac:picMkLst>
        </pc:picChg>
        <pc:picChg chg="add mod ord">
          <ac:chgData name="Thomas Jansen" userId="8444738e9439996c" providerId="Windows Live" clId="Web-{2BE673C2-D116-4AA2-A729-10DE42C0AC9B}" dt="2024-11-17T17:08:02.923" v="85"/>
          <ac:picMkLst>
            <pc:docMk/>
            <pc:sldMk cId="1435201477" sldId="382"/>
            <ac:picMk id="6" creationId="{1B93E561-858C-ADA9-CC2D-5FEDC399D314}"/>
          </ac:picMkLst>
        </pc:picChg>
      </pc:sldChg>
      <pc:sldChg chg="modSp modNotes">
        <pc:chgData name="Thomas Jansen" userId="8444738e9439996c" providerId="Windows Live" clId="Web-{2BE673C2-D116-4AA2-A729-10DE42C0AC9B}" dt="2024-11-17T18:38:02.380" v="1473" actId="1076"/>
        <pc:sldMkLst>
          <pc:docMk/>
          <pc:sldMk cId="1906678067" sldId="383"/>
        </pc:sldMkLst>
        <pc:picChg chg="mod">
          <ac:chgData name="Thomas Jansen" userId="8444738e9439996c" providerId="Windows Live" clId="Web-{2BE673C2-D116-4AA2-A729-10DE42C0AC9B}" dt="2024-11-17T18:38:02.380" v="1473" actId="1076"/>
          <ac:picMkLst>
            <pc:docMk/>
            <pc:sldMk cId="1906678067" sldId="383"/>
            <ac:picMk id="3" creationId="{4E4E66FE-510C-CD0D-DA6F-22F06FF8B8F7}"/>
          </ac:picMkLst>
        </pc:picChg>
      </pc:sldChg>
      <pc:sldChg chg="modSp modNotes">
        <pc:chgData name="Thomas Jansen" userId="8444738e9439996c" providerId="Windows Live" clId="Web-{2BE673C2-D116-4AA2-A729-10DE42C0AC9B}" dt="2024-11-17T17:20:04.153" v="403"/>
        <pc:sldMkLst>
          <pc:docMk/>
          <pc:sldMk cId="269616329" sldId="384"/>
        </pc:sldMkLst>
        <pc:spChg chg="mod">
          <ac:chgData name="Thomas Jansen" userId="8444738e9439996c" providerId="Windows Live" clId="Web-{2BE673C2-D116-4AA2-A729-10DE42C0AC9B}" dt="2024-11-17T17:19:44.652" v="386" actId="20577"/>
          <ac:spMkLst>
            <pc:docMk/>
            <pc:sldMk cId="269616329" sldId="384"/>
            <ac:spMk id="3" creationId="{33189874-35D3-F9DF-5F76-A619CD947E8D}"/>
          </ac:spMkLst>
        </pc:spChg>
      </pc:sldChg>
      <pc:sldChg chg="modSp modNotes">
        <pc:chgData name="Thomas Jansen" userId="8444738e9439996c" providerId="Windows Live" clId="Web-{2BE673C2-D116-4AA2-A729-10DE42C0AC9B}" dt="2024-11-17T17:38:10.549" v="754"/>
        <pc:sldMkLst>
          <pc:docMk/>
          <pc:sldMk cId="2963618561" sldId="385"/>
        </pc:sldMkLst>
        <pc:spChg chg="mod">
          <ac:chgData name="Thomas Jansen" userId="8444738e9439996c" providerId="Windows Live" clId="Web-{2BE673C2-D116-4AA2-A729-10DE42C0AC9B}" dt="2024-11-17T17:37:54.393" v="735" actId="20577"/>
          <ac:spMkLst>
            <pc:docMk/>
            <pc:sldMk cId="2963618561" sldId="385"/>
            <ac:spMk id="3" creationId="{28E32CD2-A759-5897-86CD-5BAA24374003}"/>
          </ac:spMkLst>
        </pc:spChg>
      </pc:sldChg>
      <pc:sldChg chg="modNotes">
        <pc:chgData name="Thomas Jansen" userId="8444738e9439996c" providerId="Windows Live" clId="Web-{2BE673C2-D116-4AA2-A729-10DE42C0AC9B}" dt="2024-11-17T17:38:38.394" v="762"/>
        <pc:sldMkLst>
          <pc:docMk/>
          <pc:sldMk cId="2409969151" sldId="386"/>
        </pc:sldMkLst>
      </pc:sldChg>
      <pc:sldChg chg="modSp ord modNotes">
        <pc:chgData name="Thomas Jansen" userId="8444738e9439996c" providerId="Windows Live" clId="Web-{2BE673C2-D116-4AA2-A729-10DE42C0AC9B}" dt="2024-11-17T17:53:49.457" v="952"/>
        <pc:sldMkLst>
          <pc:docMk/>
          <pc:sldMk cId="2941202018" sldId="387"/>
        </pc:sldMkLst>
        <pc:spChg chg="mod">
          <ac:chgData name="Thomas Jansen" userId="8444738e9439996c" providerId="Windows Live" clId="Web-{2BE673C2-D116-4AA2-A729-10DE42C0AC9B}" dt="2024-11-17T17:43:34.545" v="823" actId="20577"/>
          <ac:spMkLst>
            <pc:docMk/>
            <pc:sldMk cId="2941202018" sldId="387"/>
            <ac:spMk id="3" creationId="{A924F092-9B6A-3B0F-9057-6EA6E8119971}"/>
          </ac:spMkLst>
        </pc:spChg>
      </pc:sldChg>
      <pc:sldChg chg="ord modNotes">
        <pc:chgData name="Thomas Jansen" userId="8444738e9439996c" providerId="Windows Live" clId="Web-{2BE673C2-D116-4AA2-A729-10DE42C0AC9B}" dt="2024-11-17T17:47:36.803" v="871"/>
        <pc:sldMkLst>
          <pc:docMk/>
          <pc:sldMk cId="4160253543" sldId="389"/>
        </pc:sldMkLst>
      </pc:sldChg>
      <pc:sldChg chg="modSp modNotes">
        <pc:chgData name="Thomas Jansen" userId="8444738e9439996c" providerId="Windows Live" clId="Web-{2BE673C2-D116-4AA2-A729-10DE42C0AC9B}" dt="2024-11-17T18:34:04.044" v="1457" actId="20577"/>
        <pc:sldMkLst>
          <pc:docMk/>
          <pc:sldMk cId="415850144" sldId="390"/>
        </pc:sldMkLst>
        <pc:spChg chg="mod">
          <ac:chgData name="Thomas Jansen" userId="8444738e9439996c" providerId="Windows Live" clId="Web-{2BE673C2-D116-4AA2-A729-10DE42C0AC9B}" dt="2024-11-17T18:34:04.044" v="1457" actId="20577"/>
          <ac:spMkLst>
            <pc:docMk/>
            <pc:sldMk cId="415850144" sldId="390"/>
            <ac:spMk id="2" creationId="{F0180382-7127-AEB7-B619-12C11A2FFFC4}"/>
          </ac:spMkLst>
        </pc:spChg>
      </pc:sldChg>
      <pc:sldChg chg="addSp delSp modSp new modNotes">
        <pc:chgData name="Thomas Jansen" userId="8444738e9439996c" providerId="Windows Live" clId="Web-{2BE673C2-D116-4AA2-A729-10DE42C0AC9B}" dt="2024-11-17T18:02:22.084" v="995" actId="14100"/>
        <pc:sldMkLst>
          <pc:docMk/>
          <pc:sldMk cId="40228828" sldId="392"/>
        </pc:sldMkLst>
        <pc:spChg chg="mod">
          <ac:chgData name="Thomas Jansen" userId="8444738e9439996c" providerId="Windows Live" clId="Web-{2BE673C2-D116-4AA2-A729-10DE42C0AC9B}" dt="2024-11-17T18:01:48.536" v="989" actId="20577"/>
          <ac:spMkLst>
            <pc:docMk/>
            <pc:sldMk cId="40228828" sldId="392"/>
            <ac:spMk id="2" creationId="{62F21A47-EDC7-0610-6E56-A61C710CB8CC}"/>
          </ac:spMkLst>
        </pc:spChg>
        <pc:spChg chg="del">
          <ac:chgData name="Thomas Jansen" userId="8444738e9439996c" providerId="Windows Live" clId="Web-{2BE673C2-D116-4AA2-A729-10DE42C0AC9B}" dt="2024-11-17T18:01:21.738" v="986"/>
          <ac:spMkLst>
            <pc:docMk/>
            <pc:sldMk cId="40228828" sldId="392"/>
            <ac:spMk id="3" creationId="{B530D850-6043-4DB0-CC0F-EAE6A7221AF7}"/>
          </ac:spMkLst>
        </pc:spChg>
        <pc:picChg chg="add mod ord">
          <ac:chgData name="Thomas Jansen" userId="8444738e9439996c" providerId="Windows Live" clId="Web-{2BE673C2-D116-4AA2-A729-10DE42C0AC9B}" dt="2024-11-17T18:02:22.084" v="995" actId="14100"/>
          <ac:picMkLst>
            <pc:docMk/>
            <pc:sldMk cId="40228828" sldId="392"/>
            <ac:picMk id="4" creationId="{B8922549-1201-4AF8-591B-F1410E81F3C1}"/>
          </ac:picMkLst>
        </pc:picChg>
      </pc:sldChg>
    </pc:docChg>
  </pc:docChgLst>
  <pc:docChgLst>
    <pc:chgData name="Thomas Jansen" userId="8444738e9439996c" providerId="Windows Live" clId="Web-{BA45EDEC-01C6-4E31-9555-9F5AD3E5BF8A}"/>
    <pc:docChg chg="addSld delSld modSld">
      <pc:chgData name="Thomas Jansen" userId="8444738e9439996c" providerId="Windows Live" clId="Web-{BA45EDEC-01C6-4E31-9555-9F5AD3E5BF8A}" dt="2024-11-17T18:55:27.344" v="115" actId="20577"/>
      <pc:docMkLst>
        <pc:docMk/>
      </pc:docMkLst>
      <pc:sldChg chg="modSp modNotes">
        <pc:chgData name="Thomas Jansen" userId="8444738e9439996c" providerId="Windows Live" clId="Web-{BA45EDEC-01C6-4E31-9555-9F5AD3E5BF8A}" dt="2024-11-17T18:41:56.983" v="11"/>
        <pc:sldMkLst>
          <pc:docMk/>
          <pc:sldMk cId="1628230531" sldId="264"/>
        </pc:sldMkLst>
        <pc:spChg chg="mod">
          <ac:chgData name="Thomas Jansen" userId="8444738e9439996c" providerId="Windows Live" clId="Web-{BA45EDEC-01C6-4E31-9555-9F5AD3E5BF8A}" dt="2024-11-17T18:41:53.061" v="10" actId="20577"/>
          <ac:spMkLst>
            <pc:docMk/>
            <pc:sldMk cId="1628230531" sldId="264"/>
            <ac:spMk id="3" creationId="{4B6073D6-BAB5-67EA-C204-536DC236C1E7}"/>
          </ac:spMkLst>
        </pc:spChg>
      </pc:sldChg>
      <pc:sldChg chg="modSp">
        <pc:chgData name="Thomas Jansen" userId="8444738e9439996c" providerId="Windows Live" clId="Web-{BA45EDEC-01C6-4E31-9555-9F5AD3E5BF8A}" dt="2024-11-17T18:39:37.319" v="3" actId="20577"/>
        <pc:sldMkLst>
          <pc:docMk/>
          <pc:sldMk cId="143364245" sldId="307"/>
        </pc:sldMkLst>
        <pc:spChg chg="mod">
          <ac:chgData name="Thomas Jansen" userId="8444738e9439996c" providerId="Windows Live" clId="Web-{BA45EDEC-01C6-4E31-9555-9F5AD3E5BF8A}" dt="2024-11-17T18:39:37.319" v="3" actId="20577"/>
          <ac:spMkLst>
            <pc:docMk/>
            <pc:sldMk cId="143364245" sldId="307"/>
            <ac:spMk id="2" creationId="{D47B4D66-B678-4FE5-B739-B8C6FCC37B94}"/>
          </ac:spMkLst>
        </pc:spChg>
      </pc:sldChg>
      <pc:sldChg chg="modSp modNotes">
        <pc:chgData name="Thomas Jansen" userId="8444738e9439996c" providerId="Windows Live" clId="Web-{BA45EDEC-01C6-4E31-9555-9F5AD3E5BF8A}" dt="2024-11-17T18:54:01.729" v="113" actId="20577"/>
        <pc:sldMkLst>
          <pc:docMk/>
          <pc:sldMk cId="3047952316" sldId="318"/>
        </pc:sldMkLst>
        <pc:spChg chg="mod">
          <ac:chgData name="Thomas Jansen" userId="8444738e9439996c" providerId="Windows Live" clId="Web-{BA45EDEC-01C6-4E31-9555-9F5AD3E5BF8A}" dt="2024-11-17T18:54:01.729" v="113" actId="20577"/>
          <ac:spMkLst>
            <pc:docMk/>
            <pc:sldMk cId="3047952316" sldId="318"/>
            <ac:spMk id="2" creationId="{01D6AD37-5D6F-4A21-83D6-0DC7CC8F254B}"/>
          </ac:spMkLst>
        </pc:spChg>
      </pc:sldChg>
      <pc:sldChg chg="modSp">
        <pc:chgData name="Thomas Jansen" userId="8444738e9439996c" providerId="Windows Live" clId="Web-{BA45EDEC-01C6-4E31-9555-9F5AD3E5BF8A}" dt="2024-11-17T18:50:48.655" v="84" actId="20577"/>
        <pc:sldMkLst>
          <pc:docMk/>
          <pc:sldMk cId="1435836985" sldId="331"/>
        </pc:sldMkLst>
        <pc:spChg chg="mod">
          <ac:chgData name="Thomas Jansen" userId="8444738e9439996c" providerId="Windows Live" clId="Web-{BA45EDEC-01C6-4E31-9555-9F5AD3E5BF8A}" dt="2024-11-17T18:50:48.655" v="84" actId="20577"/>
          <ac:spMkLst>
            <pc:docMk/>
            <pc:sldMk cId="1435836985" sldId="331"/>
            <ac:spMk id="2" creationId="{4EBBF3BC-7A85-4737-A786-45BD59244722}"/>
          </ac:spMkLst>
        </pc:spChg>
      </pc:sldChg>
      <pc:sldChg chg="modNotes">
        <pc:chgData name="Thomas Jansen" userId="8444738e9439996c" providerId="Windows Live" clId="Web-{BA45EDEC-01C6-4E31-9555-9F5AD3E5BF8A}" dt="2024-11-17T18:42:26.563" v="12"/>
        <pc:sldMkLst>
          <pc:docMk/>
          <pc:sldMk cId="750636746" sldId="334"/>
        </pc:sldMkLst>
      </pc:sldChg>
      <pc:sldChg chg="modSp modNotes">
        <pc:chgData name="Thomas Jansen" userId="8444738e9439996c" providerId="Windows Live" clId="Web-{BA45EDEC-01C6-4E31-9555-9F5AD3E5BF8A}" dt="2024-11-17T18:38:58.692" v="2"/>
        <pc:sldMkLst>
          <pc:docMk/>
          <pc:sldMk cId="851944144" sldId="353"/>
        </pc:sldMkLst>
        <pc:spChg chg="mod">
          <ac:chgData name="Thomas Jansen" userId="8444738e9439996c" providerId="Windows Live" clId="Web-{BA45EDEC-01C6-4E31-9555-9F5AD3E5BF8A}" dt="2024-11-17T18:38:52.879" v="0" actId="20577"/>
          <ac:spMkLst>
            <pc:docMk/>
            <pc:sldMk cId="851944144" sldId="353"/>
            <ac:spMk id="2" creationId="{787EB4B0-EBC0-5833-EC4C-1874EFCA592A}"/>
          </ac:spMkLst>
        </pc:spChg>
      </pc:sldChg>
      <pc:sldChg chg="modSp">
        <pc:chgData name="Thomas Jansen" userId="8444738e9439996c" providerId="Windows Live" clId="Web-{BA45EDEC-01C6-4E31-9555-9F5AD3E5BF8A}" dt="2024-11-17T18:43:55.506" v="14" actId="20577"/>
        <pc:sldMkLst>
          <pc:docMk/>
          <pc:sldMk cId="377145175" sldId="365"/>
        </pc:sldMkLst>
        <pc:spChg chg="mod">
          <ac:chgData name="Thomas Jansen" userId="8444738e9439996c" providerId="Windows Live" clId="Web-{BA45EDEC-01C6-4E31-9555-9F5AD3E5BF8A}" dt="2024-11-17T18:43:55.506" v="14" actId="20577"/>
          <ac:spMkLst>
            <pc:docMk/>
            <pc:sldMk cId="377145175" sldId="365"/>
            <ac:spMk id="3" creationId="{32E8D63C-B9D0-D63C-7020-177F8A705047}"/>
          </ac:spMkLst>
        </pc:spChg>
      </pc:sldChg>
      <pc:sldChg chg="modSp modNotes">
        <pc:chgData name="Thomas Jansen" userId="8444738e9439996c" providerId="Windows Live" clId="Web-{BA45EDEC-01C6-4E31-9555-9F5AD3E5BF8A}" dt="2024-11-17T18:45:14.417" v="19" actId="20577"/>
        <pc:sldMkLst>
          <pc:docMk/>
          <pc:sldMk cId="3128324552" sldId="371"/>
        </pc:sldMkLst>
        <pc:spChg chg="mod">
          <ac:chgData name="Thomas Jansen" userId="8444738e9439996c" providerId="Windows Live" clId="Web-{BA45EDEC-01C6-4E31-9555-9F5AD3E5BF8A}" dt="2024-11-17T18:45:14.417" v="19" actId="20577"/>
          <ac:spMkLst>
            <pc:docMk/>
            <pc:sldMk cId="3128324552" sldId="371"/>
            <ac:spMk id="4" creationId="{3CF35986-2933-CE6B-9B4E-707FADF6F7E6}"/>
          </ac:spMkLst>
        </pc:spChg>
      </pc:sldChg>
      <pc:sldChg chg="delSp del">
        <pc:chgData name="Thomas Jansen" userId="8444738e9439996c" providerId="Windows Live" clId="Web-{BA45EDEC-01C6-4E31-9555-9F5AD3E5BF8A}" dt="2024-11-17T18:46:38.906" v="25"/>
        <pc:sldMkLst>
          <pc:docMk/>
          <pc:sldMk cId="3916774075" sldId="375"/>
        </pc:sldMkLst>
        <pc:picChg chg="del">
          <ac:chgData name="Thomas Jansen" userId="8444738e9439996c" providerId="Windows Live" clId="Web-{BA45EDEC-01C6-4E31-9555-9F5AD3E5BF8A}" dt="2024-11-17T18:46:06.483" v="21"/>
          <ac:picMkLst>
            <pc:docMk/>
            <pc:sldMk cId="3916774075" sldId="375"/>
            <ac:picMk id="6" creationId="{B3ADBBAD-F19F-EDF4-8A3E-138D2D113186}"/>
          </ac:picMkLst>
        </pc:picChg>
      </pc:sldChg>
      <pc:sldChg chg="modSp">
        <pc:chgData name="Thomas Jansen" userId="8444738e9439996c" providerId="Windows Live" clId="Web-{BA45EDEC-01C6-4E31-9555-9F5AD3E5BF8A}" dt="2024-11-17T18:48:22.678" v="46" actId="14100"/>
        <pc:sldMkLst>
          <pc:docMk/>
          <pc:sldMk cId="1478664191" sldId="376"/>
        </pc:sldMkLst>
        <pc:spChg chg="mod">
          <ac:chgData name="Thomas Jansen" userId="8444738e9439996c" providerId="Windows Live" clId="Web-{BA45EDEC-01C6-4E31-9555-9F5AD3E5BF8A}" dt="2024-11-17T18:48:15.396" v="44" actId="20577"/>
          <ac:spMkLst>
            <pc:docMk/>
            <pc:sldMk cId="1478664191" sldId="376"/>
            <ac:spMk id="2" creationId="{19504EC7-63AE-C6EE-DFEF-4DB1A3B62390}"/>
          </ac:spMkLst>
        </pc:spChg>
        <pc:picChg chg="mod">
          <ac:chgData name="Thomas Jansen" userId="8444738e9439996c" providerId="Windows Live" clId="Web-{BA45EDEC-01C6-4E31-9555-9F5AD3E5BF8A}" dt="2024-11-17T18:48:22.678" v="46" actId="14100"/>
          <ac:picMkLst>
            <pc:docMk/>
            <pc:sldMk cId="1478664191" sldId="376"/>
            <ac:picMk id="7" creationId="{81B584C0-7DDA-3E8C-5A21-60F8BE7ADC59}"/>
          </ac:picMkLst>
        </pc:picChg>
      </pc:sldChg>
      <pc:sldChg chg="modSp modNotes">
        <pc:chgData name="Thomas Jansen" userId="8444738e9439996c" providerId="Windows Live" clId="Web-{BA45EDEC-01C6-4E31-9555-9F5AD3E5BF8A}" dt="2024-11-17T18:48:32.679" v="47" actId="20577"/>
        <pc:sldMkLst>
          <pc:docMk/>
          <pc:sldMk cId="3068546935" sldId="377"/>
        </pc:sldMkLst>
        <pc:spChg chg="mod">
          <ac:chgData name="Thomas Jansen" userId="8444738e9439996c" providerId="Windows Live" clId="Web-{BA45EDEC-01C6-4E31-9555-9F5AD3E5BF8A}" dt="2024-11-17T18:48:32.679" v="47" actId="20577"/>
          <ac:spMkLst>
            <pc:docMk/>
            <pc:sldMk cId="3068546935" sldId="377"/>
            <ac:spMk id="2" creationId="{19504EC7-63AE-C6EE-DFEF-4DB1A3B62390}"/>
          </ac:spMkLst>
        </pc:spChg>
      </pc:sldChg>
      <pc:sldChg chg="modSp modNotes">
        <pc:chgData name="Thomas Jansen" userId="8444738e9439996c" providerId="Windows Live" clId="Web-{BA45EDEC-01C6-4E31-9555-9F5AD3E5BF8A}" dt="2024-11-17T18:51:54.034" v="93"/>
        <pc:sldMkLst>
          <pc:docMk/>
          <pc:sldMk cId="3406380095" sldId="378"/>
        </pc:sldMkLst>
        <pc:spChg chg="mod">
          <ac:chgData name="Thomas Jansen" userId="8444738e9439996c" providerId="Windows Live" clId="Web-{BA45EDEC-01C6-4E31-9555-9F5AD3E5BF8A}" dt="2024-11-17T18:49:25.229" v="59" actId="20577"/>
          <ac:spMkLst>
            <pc:docMk/>
            <pc:sldMk cId="3406380095" sldId="378"/>
            <ac:spMk id="2" creationId="{19504EC7-63AE-C6EE-DFEF-4DB1A3B62390}"/>
          </ac:spMkLst>
        </pc:spChg>
        <pc:picChg chg="mod">
          <ac:chgData name="Thomas Jansen" userId="8444738e9439996c" providerId="Windows Live" clId="Web-{BA45EDEC-01C6-4E31-9555-9F5AD3E5BF8A}" dt="2024-11-17T18:50:03.950" v="81" actId="14100"/>
          <ac:picMkLst>
            <pc:docMk/>
            <pc:sldMk cId="3406380095" sldId="378"/>
            <ac:picMk id="7" creationId="{AEE6D584-5B0D-5BC8-25B4-A1842608D405}"/>
          </ac:picMkLst>
        </pc:picChg>
      </pc:sldChg>
      <pc:sldChg chg="modSp">
        <pc:chgData name="Thomas Jansen" userId="8444738e9439996c" providerId="Windows Live" clId="Web-{BA45EDEC-01C6-4E31-9555-9F5AD3E5BF8A}" dt="2024-11-17T18:50:37.483" v="83" actId="20577"/>
        <pc:sldMkLst>
          <pc:docMk/>
          <pc:sldMk cId="1346378294" sldId="380"/>
        </pc:sldMkLst>
        <pc:spChg chg="mod">
          <ac:chgData name="Thomas Jansen" userId="8444738e9439996c" providerId="Windows Live" clId="Web-{BA45EDEC-01C6-4E31-9555-9F5AD3E5BF8A}" dt="2024-11-17T18:50:37.483" v="83" actId="20577"/>
          <ac:spMkLst>
            <pc:docMk/>
            <pc:sldMk cId="1346378294" sldId="380"/>
            <ac:spMk id="2" creationId="{19504EC7-63AE-C6EE-DFEF-4DB1A3B62390}"/>
          </ac:spMkLst>
        </pc:spChg>
      </pc:sldChg>
      <pc:sldChg chg="modNotes">
        <pc:chgData name="Thomas Jansen" userId="8444738e9439996c" providerId="Windows Live" clId="Web-{BA45EDEC-01C6-4E31-9555-9F5AD3E5BF8A}" dt="2024-11-17T18:40:39.026" v="5"/>
        <pc:sldMkLst>
          <pc:docMk/>
          <pc:sldMk cId="3607839097" sldId="381"/>
        </pc:sldMkLst>
      </pc:sldChg>
      <pc:sldChg chg="modSp">
        <pc:chgData name="Thomas Jansen" userId="8444738e9439996c" providerId="Windows Live" clId="Web-{BA45EDEC-01C6-4E31-9555-9F5AD3E5BF8A}" dt="2024-11-17T18:55:27.344" v="115" actId="20577"/>
        <pc:sldMkLst>
          <pc:docMk/>
          <pc:sldMk cId="1435201477" sldId="382"/>
        </pc:sldMkLst>
        <pc:spChg chg="mod">
          <ac:chgData name="Thomas Jansen" userId="8444738e9439996c" providerId="Windows Live" clId="Web-{BA45EDEC-01C6-4E31-9555-9F5AD3E5BF8A}" dt="2024-11-17T18:55:27.344" v="115" actId="20577"/>
          <ac:spMkLst>
            <pc:docMk/>
            <pc:sldMk cId="1435201477" sldId="382"/>
            <ac:spMk id="2" creationId="{07090407-D7DB-6380-370D-089B4667EC17}"/>
          </ac:spMkLst>
        </pc:spChg>
      </pc:sldChg>
      <pc:sldChg chg="modSp">
        <pc:chgData name="Thomas Jansen" userId="8444738e9439996c" providerId="Windows Live" clId="Web-{BA45EDEC-01C6-4E31-9555-9F5AD3E5BF8A}" dt="2024-11-17T18:41:06.215" v="6" actId="20577"/>
        <pc:sldMkLst>
          <pc:docMk/>
          <pc:sldMk cId="269616329" sldId="384"/>
        </pc:sldMkLst>
        <pc:spChg chg="mod">
          <ac:chgData name="Thomas Jansen" userId="8444738e9439996c" providerId="Windows Live" clId="Web-{BA45EDEC-01C6-4E31-9555-9F5AD3E5BF8A}" dt="2024-11-17T18:41:06.215" v="6" actId="20577"/>
          <ac:spMkLst>
            <pc:docMk/>
            <pc:sldMk cId="269616329" sldId="384"/>
            <ac:spMk id="5" creationId="{EE639FD4-CC40-8A59-D2FF-CDE4131E021C}"/>
          </ac:spMkLst>
        </pc:spChg>
      </pc:sldChg>
      <pc:sldChg chg="modSp">
        <pc:chgData name="Thomas Jansen" userId="8444738e9439996c" providerId="Windows Live" clId="Web-{BA45EDEC-01C6-4E31-9555-9F5AD3E5BF8A}" dt="2024-11-17T18:48:36.976" v="48" actId="20577"/>
        <pc:sldMkLst>
          <pc:docMk/>
          <pc:sldMk cId="415850144" sldId="390"/>
        </pc:sldMkLst>
        <pc:spChg chg="mod">
          <ac:chgData name="Thomas Jansen" userId="8444738e9439996c" providerId="Windows Live" clId="Web-{BA45EDEC-01C6-4E31-9555-9F5AD3E5BF8A}" dt="2024-11-17T18:48:36.976" v="48" actId="20577"/>
          <ac:spMkLst>
            <pc:docMk/>
            <pc:sldMk cId="415850144" sldId="390"/>
            <ac:spMk id="2" creationId="{F0180382-7127-AEB7-B619-12C11A2FFFC4}"/>
          </ac:spMkLst>
        </pc:spChg>
      </pc:sldChg>
      <pc:sldChg chg="modSp">
        <pc:chgData name="Thomas Jansen" userId="8444738e9439996c" providerId="Windows Live" clId="Web-{BA45EDEC-01C6-4E31-9555-9F5AD3E5BF8A}" dt="2024-11-17T18:48:47.773" v="49" actId="20577"/>
        <pc:sldMkLst>
          <pc:docMk/>
          <pc:sldMk cId="2519551752" sldId="391"/>
        </pc:sldMkLst>
        <pc:spChg chg="mod">
          <ac:chgData name="Thomas Jansen" userId="8444738e9439996c" providerId="Windows Live" clId="Web-{BA45EDEC-01C6-4E31-9555-9F5AD3E5BF8A}" dt="2024-11-17T18:48:47.773" v="49" actId="20577"/>
          <ac:spMkLst>
            <pc:docMk/>
            <pc:sldMk cId="2519551752" sldId="391"/>
            <ac:spMk id="2" creationId="{5F4F7D0A-6B05-0DD0-FB38-C15709C00F38}"/>
          </ac:spMkLst>
        </pc:spChg>
      </pc:sldChg>
      <pc:sldChg chg="addSp modSp new modNotes">
        <pc:chgData name="Thomas Jansen" userId="8444738e9439996c" providerId="Windows Live" clId="Web-{BA45EDEC-01C6-4E31-9555-9F5AD3E5BF8A}" dt="2024-11-17T18:47:01.579" v="26"/>
        <pc:sldMkLst>
          <pc:docMk/>
          <pc:sldMk cId="98924829" sldId="393"/>
        </pc:sldMkLst>
        <pc:picChg chg="add mod">
          <ac:chgData name="Thomas Jansen" userId="8444738e9439996c" providerId="Windows Live" clId="Web-{BA45EDEC-01C6-4E31-9555-9F5AD3E5BF8A}" dt="2024-11-17T18:46:14.311" v="22"/>
          <ac:picMkLst>
            <pc:docMk/>
            <pc:sldMk cId="98924829" sldId="393"/>
            <ac:picMk id="2" creationId="{1134624D-9062-D9E1-65EC-5631F6914E6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E939EC-F159-4432-AB14-0DAC2CC39BE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5E6DE49-ADB6-4738-AB5D-789C3A6516E9}">
      <dgm:prSet/>
      <dgm:spPr/>
      <dgm:t>
        <a:bodyPr/>
        <a:lstStyle/>
        <a:p>
          <a:r>
            <a:rPr lang="en-US" dirty="0"/>
            <a:t>Opportunity to </a:t>
          </a:r>
          <a:r>
            <a:rPr lang="en-US" b="1" u="sng" dirty="0"/>
            <a:t>contribute resources</a:t>
          </a:r>
          <a:r>
            <a:rPr lang="en-US" dirty="0"/>
            <a:t> to the programs and services delivered by Transatlantic Council</a:t>
          </a:r>
        </a:p>
      </dgm:t>
    </dgm:pt>
    <dgm:pt modelId="{A06CA0C8-71E9-4920-8583-5A1B55D6E444}" type="parTrans" cxnId="{C1CB7299-D547-4A03-A94E-E005BC53094C}">
      <dgm:prSet/>
      <dgm:spPr/>
      <dgm:t>
        <a:bodyPr/>
        <a:lstStyle/>
        <a:p>
          <a:endParaRPr lang="en-US"/>
        </a:p>
      </dgm:t>
    </dgm:pt>
    <dgm:pt modelId="{0DDFB4C5-2FDB-4211-9174-D29E6CDACA50}" type="sibTrans" cxnId="{C1CB7299-D547-4A03-A94E-E005BC53094C}">
      <dgm:prSet/>
      <dgm:spPr/>
      <dgm:t>
        <a:bodyPr/>
        <a:lstStyle/>
        <a:p>
          <a:endParaRPr lang="en-US"/>
        </a:p>
      </dgm:t>
    </dgm:pt>
    <dgm:pt modelId="{FB529FB1-2E8C-41A0-BF43-92ED1F0117F0}">
      <dgm:prSet/>
      <dgm:spPr/>
      <dgm:t>
        <a:bodyPr/>
        <a:lstStyle/>
        <a:p>
          <a:pPr rtl="0"/>
          <a:r>
            <a:rPr lang="en-US" dirty="0"/>
            <a:t>Opportunity to </a:t>
          </a:r>
          <a:r>
            <a:rPr lang="en-US" b="1" u="sng" dirty="0"/>
            <a:t>communicate</a:t>
          </a:r>
          <a:r>
            <a:rPr lang="en-US" dirty="0">
              <a:latin typeface="Calibri Light" panose="020F0302020204030204"/>
            </a:rPr>
            <a:t> </a:t>
          </a:r>
          <a:r>
            <a:rPr lang="en-US" dirty="0"/>
            <a:t>the positive impact of unparalleled Scouting in Transatlantic Council</a:t>
          </a:r>
        </a:p>
      </dgm:t>
    </dgm:pt>
    <dgm:pt modelId="{03E8FABF-A4B5-4A9F-8A41-FFDCF1254F77}" type="parTrans" cxnId="{0E8AB950-DCA2-4DF5-AC0A-600621C3DB62}">
      <dgm:prSet/>
      <dgm:spPr/>
      <dgm:t>
        <a:bodyPr/>
        <a:lstStyle/>
        <a:p>
          <a:endParaRPr lang="en-US"/>
        </a:p>
      </dgm:t>
    </dgm:pt>
    <dgm:pt modelId="{FB9D20EC-19D1-4D15-924E-37F0C37AEB63}" type="sibTrans" cxnId="{0E8AB950-DCA2-4DF5-AC0A-600621C3DB62}">
      <dgm:prSet/>
      <dgm:spPr/>
      <dgm:t>
        <a:bodyPr/>
        <a:lstStyle/>
        <a:p>
          <a:endParaRPr lang="en-US"/>
        </a:p>
      </dgm:t>
    </dgm:pt>
    <dgm:pt modelId="{EF2A72F2-EE74-47A3-9455-E6FE1D76D4DF}" type="pres">
      <dgm:prSet presAssocID="{04E939EC-F159-4432-AB14-0DAC2CC39BED}" presName="linear" presStyleCnt="0">
        <dgm:presLayoutVars>
          <dgm:animLvl val="lvl"/>
          <dgm:resizeHandles val="exact"/>
        </dgm:presLayoutVars>
      </dgm:prSet>
      <dgm:spPr/>
    </dgm:pt>
    <dgm:pt modelId="{D00E036D-C188-42B0-A5CD-E028B2ED9BCA}" type="pres">
      <dgm:prSet presAssocID="{75E6DE49-ADB6-4738-AB5D-789C3A6516E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13F0409-5CA7-4B40-A264-6CA7956B4DB5}" type="pres">
      <dgm:prSet presAssocID="{0DDFB4C5-2FDB-4211-9174-D29E6CDACA50}" presName="spacer" presStyleCnt="0"/>
      <dgm:spPr/>
    </dgm:pt>
    <dgm:pt modelId="{60F1BE7A-C042-4B8F-9ECE-2AD6D67FA85D}" type="pres">
      <dgm:prSet presAssocID="{FB529FB1-2E8C-41A0-BF43-92ED1F0117F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276B300-3EEC-4F93-8B5D-62430359FABB}" type="presOf" srcId="{75E6DE49-ADB6-4738-AB5D-789C3A6516E9}" destId="{D00E036D-C188-42B0-A5CD-E028B2ED9BCA}" srcOrd="0" destOrd="0" presId="urn:microsoft.com/office/officeart/2005/8/layout/vList2"/>
    <dgm:cxn modelId="{D8E1154F-9CA1-49E2-9CC5-8A8DA0121E98}" type="presOf" srcId="{FB529FB1-2E8C-41A0-BF43-92ED1F0117F0}" destId="{60F1BE7A-C042-4B8F-9ECE-2AD6D67FA85D}" srcOrd="0" destOrd="0" presId="urn:microsoft.com/office/officeart/2005/8/layout/vList2"/>
    <dgm:cxn modelId="{0E8AB950-DCA2-4DF5-AC0A-600621C3DB62}" srcId="{04E939EC-F159-4432-AB14-0DAC2CC39BED}" destId="{FB529FB1-2E8C-41A0-BF43-92ED1F0117F0}" srcOrd="1" destOrd="0" parTransId="{03E8FABF-A4B5-4A9F-8A41-FFDCF1254F77}" sibTransId="{FB9D20EC-19D1-4D15-924E-37F0C37AEB63}"/>
    <dgm:cxn modelId="{C1CB7299-D547-4A03-A94E-E005BC53094C}" srcId="{04E939EC-F159-4432-AB14-0DAC2CC39BED}" destId="{75E6DE49-ADB6-4738-AB5D-789C3A6516E9}" srcOrd="0" destOrd="0" parTransId="{A06CA0C8-71E9-4920-8583-5A1B55D6E444}" sibTransId="{0DDFB4C5-2FDB-4211-9174-D29E6CDACA50}"/>
    <dgm:cxn modelId="{3EE494A8-89F3-4F93-9CD3-9AC1E1D9B45A}" type="presOf" srcId="{04E939EC-F159-4432-AB14-0DAC2CC39BED}" destId="{EF2A72F2-EE74-47A3-9455-E6FE1D76D4DF}" srcOrd="0" destOrd="0" presId="urn:microsoft.com/office/officeart/2005/8/layout/vList2"/>
    <dgm:cxn modelId="{089E05E9-60A5-4B7B-8CAC-DF91C54D96E6}" type="presParOf" srcId="{EF2A72F2-EE74-47A3-9455-E6FE1D76D4DF}" destId="{D00E036D-C188-42B0-A5CD-E028B2ED9BCA}" srcOrd="0" destOrd="0" presId="urn:microsoft.com/office/officeart/2005/8/layout/vList2"/>
    <dgm:cxn modelId="{B9DC3E64-9512-413A-A215-FF1691E2FFC1}" type="presParOf" srcId="{EF2A72F2-EE74-47A3-9455-E6FE1D76D4DF}" destId="{713F0409-5CA7-4B40-A264-6CA7956B4DB5}" srcOrd="1" destOrd="0" presId="urn:microsoft.com/office/officeart/2005/8/layout/vList2"/>
    <dgm:cxn modelId="{94C96301-6175-4D14-B458-E0723DE7DFCF}" type="presParOf" srcId="{EF2A72F2-EE74-47A3-9455-E6FE1D76D4DF}" destId="{60F1BE7A-C042-4B8F-9ECE-2AD6D67FA85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E036D-C188-42B0-A5CD-E028B2ED9BCA}">
      <dsp:nvSpPr>
        <dsp:cNvPr id="0" name=""/>
        <dsp:cNvSpPr/>
      </dsp:nvSpPr>
      <dsp:spPr>
        <a:xfrm>
          <a:off x="0" y="203993"/>
          <a:ext cx="6263640" cy="24979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Opportunity to </a:t>
          </a:r>
          <a:r>
            <a:rPr lang="en-US" sz="3500" b="1" u="sng" kern="1200" dirty="0"/>
            <a:t>contribute resources</a:t>
          </a:r>
          <a:r>
            <a:rPr lang="en-US" sz="3500" kern="1200" dirty="0"/>
            <a:t> to the programs and services delivered by Transatlantic Council</a:t>
          </a:r>
        </a:p>
      </dsp:txBody>
      <dsp:txXfrm>
        <a:off x="121940" y="325933"/>
        <a:ext cx="6019760" cy="2254070"/>
      </dsp:txXfrm>
    </dsp:sp>
    <dsp:sp modelId="{60F1BE7A-C042-4B8F-9ECE-2AD6D67FA85D}">
      <dsp:nvSpPr>
        <dsp:cNvPr id="0" name=""/>
        <dsp:cNvSpPr/>
      </dsp:nvSpPr>
      <dsp:spPr>
        <a:xfrm>
          <a:off x="0" y="2802744"/>
          <a:ext cx="6263640" cy="24979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Opportunity to </a:t>
          </a:r>
          <a:r>
            <a:rPr lang="en-US" sz="3500" b="1" u="sng" kern="1200" dirty="0"/>
            <a:t>communicate</a:t>
          </a:r>
          <a:r>
            <a:rPr lang="en-US" sz="3500" kern="1200" dirty="0">
              <a:latin typeface="Calibri Light" panose="020F0302020204030204"/>
            </a:rPr>
            <a:t> </a:t>
          </a:r>
          <a:r>
            <a:rPr lang="en-US" sz="3500" kern="1200" dirty="0"/>
            <a:t>the positive impact of unparalleled Scouting in Transatlantic Council</a:t>
          </a:r>
        </a:p>
      </dsp:txBody>
      <dsp:txXfrm>
        <a:off x="121940" y="2924684"/>
        <a:ext cx="6019760" cy="2254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EE83B-2BE4-4FA3-A289-9F4856FA799A}" type="datetimeFigureOut">
              <a:rPr lang="en-US"/>
              <a:t>11/17/2024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118A5-80F3-4166-B472-9E15B24D3B5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7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NmEyNTBlMDMtM2U1YS00YjY4LTkzMGQtYjE2M2VkMzY3MDNk%40thread.v2/0?context=%7b%22Tid%22%3a%22fd9008a0-7846-4989-a4c5-77cfad3f7e4e%22%2c%22Oid%22%3a%22d68a0e55-e6c1-4808-9bc2-0b0d48b880a0%22%7d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ac-bsa.org/donate/fos/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6Ne4QzSAPKE" TargetMode="External"/><Relationship Id="rId13" Type="http://schemas.openxmlformats.org/officeDocument/2006/relationships/hyperlink" Target="https://youtu.be/d5C6p-Ppouk" TargetMode="External"/><Relationship Id="rId3" Type="http://schemas.openxmlformats.org/officeDocument/2006/relationships/hyperlink" Target="http://www.tac-bsa.org/donate/fos" TargetMode="External"/><Relationship Id="rId7" Type="http://schemas.openxmlformats.org/officeDocument/2006/relationships/hyperlink" Target="https://tac-bsa.org/wp-content/uploads/2022/11/TAC-Friends-of-Scouting-TRAINING-2023-1.pptx" TargetMode="External"/><Relationship Id="rId12" Type="http://schemas.openxmlformats.org/officeDocument/2006/relationships/hyperlink" Target="https://tac-bsa.org/wp-content/uploads/2024/10/TAC-2023-Highlights-v4.docx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ac-bsa.org/wp-content/uploads/2023/12/FOS-2024-unit-presentations-and-volunteerparent-asks.pdf" TargetMode="External"/><Relationship Id="rId11" Type="http://schemas.openxmlformats.org/officeDocument/2006/relationships/hyperlink" Target="https://tac-bsa.org/wp-content/uploads/2023/12/TAC-2022-HIGHLIGHTS.pdf" TargetMode="External"/><Relationship Id="rId5" Type="http://schemas.openxmlformats.org/officeDocument/2006/relationships/hyperlink" Target="https://tac-bsa.org/wp-content/uploads/2023/12/FOS-2024-Board-member-ask-letter.pdf" TargetMode="External"/><Relationship Id="rId10" Type="http://schemas.openxmlformats.org/officeDocument/2006/relationships/hyperlink" Target="https://tac-bsa.org/wp-content/uploads/2022/10/TAC-2021-HIGHLIGHTS-v4.pdf" TargetMode="External"/><Relationship Id="rId4" Type="http://schemas.openxmlformats.org/officeDocument/2006/relationships/hyperlink" Target="https://tac-bsa.org/wp-content/uploads/2023/12/FOS-2024-QA-on-TAC-and-FOS.pdf" TargetMode="External"/><Relationship Id="rId9" Type="http://schemas.openxmlformats.org/officeDocument/2006/relationships/hyperlink" Target="http://www.tac-bsa.org/wp-content/uploads/2021/07/TAC-2020-Highlights.pdf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Welcome to the 2025 Friends of Scouting training for Transatlantic Council.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Thank you for investing your time today to learn more—and for your commitment to communicate the TAC story and help raise funds vital to "Unparalleled Scouting".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You can see the image of Friends of Scouting in the patch design for those who make a gift of $125 (bronze border), $250 (silver border), or $500 (gold border)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85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TAC Friends of Scouting provides about 15% of TAC revenue.</a:t>
            </a: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The </a:t>
            </a:r>
            <a:r>
              <a:rPr lang="en-US" b="1" dirty="0">
                <a:cs typeface="Calibri"/>
              </a:rPr>
              <a:t>TAC</a:t>
            </a:r>
            <a:r>
              <a:rPr lang="en-US" dirty="0">
                <a:cs typeface="Calibri"/>
              </a:rPr>
              <a:t> </a:t>
            </a:r>
            <a:r>
              <a:rPr lang="en-US" b="1">
                <a:cs typeface="Calibri"/>
              </a:rPr>
              <a:t>budget is heavily focused on program (90.37%)</a:t>
            </a:r>
            <a:r>
              <a:rPr lang="en-US" dirty="0">
                <a:cs typeface="Calibri"/>
              </a:rPr>
              <a:t>--with modest investments in </a:t>
            </a:r>
            <a:r>
              <a:rPr lang="en-US" b="1" dirty="0">
                <a:cs typeface="Calibri"/>
              </a:rPr>
              <a:t>administration (6.56%)</a:t>
            </a:r>
            <a:r>
              <a:rPr lang="en-US" dirty="0">
                <a:cs typeface="Calibri"/>
              </a:rPr>
              <a:t> and </a:t>
            </a:r>
            <a:r>
              <a:rPr lang="en-US" b="1" dirty="0">
                <a:cs typeface="Calibri"/>
              </a:rPr>
              <a:t>fundraising (3.07%)</a:t>
            </a:r>
            <a:r>
              <a:rPr lang="en-US" dirty="0">
                <a:cs typeface="Calibri"/>
              </a:rPr>
              <a:t>.</a:t>
            </a:r>
            <a:endParaRPr lang="en-US"/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These percentages come from a time study that the TAC staff does to determine how they spend their time.</a:t>
            </a:r>
          </a:p>
          <a:p>
            <a:r>
              <a:rPr lang="en-US">
                <a:cs typeface="Calibri"/>
              </a:rPr>
              <a:t>Most of that time is spent on delivering programs and services to TAC Scouting communities and volunteers.</a:t>
            </a:r>
            <a:endParaRPr lang="en-US"/>
          </a:p>
          <a:p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53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How TAC spends its Funds.   It's on </a:t>
            </a:r>
            <a:r>
              <a:rPr lang="en-US">
                <a:cs typeface="Calibri"/>
              </a:rPr>
              <a:t>people and on stuff.</a:t>
            </a:r>
            <a:endParaRPr lang="en-US"/>
          </a:p>
          <a:p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/>
              <a:t>People—Salaries and Travel</a:t>
            </a:r>
            <a:endParaRPr lang="en-US" dirty="0"/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Full Time Staff in Belgium, Germany, Pennsylvania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Seasonal Scout Camp Staff in Switzerland, Croatia, Kenya</a:t>
            </a:r>
            <a:endParaRPr lang="en-US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/>
              <a:t>Stuff—Programs and Services</a:t>
            </a:r>
            <a:endParaRPr lang="en-US" dirty="0"/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Insurance (Accident/Sickness and Liability), Safe Scouting</a:t>
            </a:r>
            <a:endParaRPr lang="en-US">
              <a:cs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Patches, Program Supply, Recognitions, Trainings, Conferences, Roundtables</a:t>
            </a:r>
            <a:endParaRPr lang="en-US">
              <a:cs typeface="Calibri" panose="020F0502020204030204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TAC Connection, Website, Social Media, New Unit Organization, Scout Recruitment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09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FOS Giving Levels and Recognition</a:t>
            </a:r>
          </a:p>
          <a:p>
            <a:endParaRPr lang="en-US" dirty="0"/>
          </a:p>
          <a:p>
            <a:pPr fontAlgn="base"/>
            <a:r>
              <a:rPr lang="en-US" b="1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$2000 ($200/month)  </a:t>
            </a: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– 8 Scouts Level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​--TAC 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Water Bottle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+ 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FOS Neckerchief + FOS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gold patch</a:t>
            </a:r>
          </a:p>
          <a:p>
            <a:pPr algn="l" rtl="0" fontAlgn="base"/>
            <a:r>
              <a:rPr lang="en-US" b="1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$1000 ($100/month) </a:t>
            </a: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– 4 Scouts Level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​--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FOS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Neckerchief + FOS gold patch</a:t>
            </a:r>
          </a:p>
          <a:p>
            <a:pPr algn="l" rtl="0" fontAlgn="base"/>
            <a:r>
              <a:rPr lang="en-US" b="1" i="0" u="none" strike="noStrike" dirty="0">
                <a:solidFill>
                  <a:srgbClr val="005AA3"/>
                </a:solidFill>
                <a:effectLst/>
                <a:latin typeface="Helvetica" panose="020B0604020202020204" pitchFamily="34" charset="0"/>
              </a:rPr>
              <a:t>$500  ($50/month) </a:t>
            </a: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 panose="020B0604020202020204" pitchFamily="34" charset="0"/>
              </a:rPr>
              <a:t>– 2 Scouts Level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​--FOS gold patch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1" i="0" u="none" strike="noStrike" dirty="0">
                <a:solidFill>
                  <a:srgbClr val="005AA3"/>
                </a:solidFill>
                <a:effectLst/>
                <a:latin typeface="Helvetica" panose="020B0604020202020204" pitchFamily="34" charset="0"/>
              </a:rPr>
              <a:t>$250  ($25/month) </a:t>
            </a: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 panose="020B0604020202020204" pitchFamily="34" charset="0"/>
              </a:rPr>
              <a:t>– 1 Scouts Level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​--FOS silver patch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1" i="0" u="none" strike="noStrike" dirty="0">
                <a:solidFill>
                  <a:srgbClr val="005AA3"/>
                </a:solidFill>
                <a:effectLst/>
                <a:latin typeface="Helvetica" panose="020B0604020202020204" pitchFamily="34" charset="0"/>
              </a:rPr>
              <a:t>$125  ($12.50/month) </a:t>
            </a: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 panose="020B0604020202020204" pitchFamily="34" charset="0"/>
              </a:rPr>
              <a:t>– “Scout Me In” Level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​--FOS bronze patch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44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Friends of Scouting (FOS) Volunteer Recognition.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Confirm 5 Friends of Scouting gifts (not including your own FOS gift) </a:t>
            </a:r>
          </a:p>
          <a:p>
            <a:r>
              <a:rPr lang="en-US" dirty="0">
                <a:cs typeface="Calibri"/>
              </a:rPr>
              <a:t>From 1 November 2024 through 28 February 2025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Receive a special FOS patch with our appreciation.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45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IC5+ means that </a:t>
            </a:r>
            <a:r>
              <a:rPr lang="en-US" b="1"/>
              <a:t>I "see" or "C" five or more individuals and invite them to give to TAC Friends of Scouting.</a:t>
            </a:r>
            <a:endParaRPr lang="en-US" b="1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/>
              <a:t>So you want to recruit, train, and guide enough volunteers so that you have "teams of 5" being approached by a volunteer who will make their own Friends of Scouting gift and invite 5 others to give as well.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b="1" dirty="0"/>
              <a:t>In this sample chart, pay attention to the following:</a:t>
            </a:r>
            <a:endParaRPr lang="en-US" b="1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Volunteer captains names are in bold font—with the team of 5+ volunteers they will approach for a Friends of Scouting gift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When individuals make their gift, we will highlight their name in green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We will share this report with you each week—to drive recognition, appreciation, and action </a:t>
            </a: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7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Who can you invite to give to TAC Friends of Scouting?  </a:t>
            </a:r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Friends of Scouting donors (current and former)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Wood Badge staffers and participants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Silver Beaver, Award of Merit, and TAC Patch recipients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Experienced unit volunteers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Eagle Scouts of all ages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TAC Alumni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Executive Board and Council Committee members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District and Unit Volunteers</a:t>
            </a:r>
          </a:p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11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CF0031"/>
                </a:solidFill>
                <a:effectLst/>
                <a:latin typeface="Helvetica"/>
                <a:cs typeface="Helvetica"/>
              </a:rPr>
              <a:t>Friends of Scouting Training 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</a:t>
            </a:r>
            <a:br>
              <a:rPr lang="en-US" b="0" i="0" dirty="0">
                <a:effectLst/>
                <a:latin typeface="Helvetica" panose="020B0604020202020204" pitchFamily="34" charset="0"/>
                <a:cs typeface="Helvetica"/>
              </a:rPr>
            </a:br>
            <a:endParaRPr lang="en-US" dirty="0"/>
          </a:p>
          <a:p>
            <a:pPr marL="0" indent="0" algn="l" rtl="0" fontAlgn="base">
              <a:buNone/>
            </a:pP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Monday 18 November 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​or </a:t>
            </a: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Tuesday 19 November 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2024</a:t>
            </a:r>
            <a:endParaRPr lang="en-US" b="0" i="0" dirty="0">
              <a:solidFill>
                <a:srgbClr val="000000"/>
              </a:solidFill>
              <a:effectLst/>
              <a:latin typeface="Helvetica" panose="020B0604020202020204" pitchFamily="34" charset="0"/>
              <a:cs typeface="Helvetica"/>
            </a:endParaRPr>
          </a:p>
          <a:p>
            <a:pPr marL="0" indent="0" algn="l" rtl="0" fontAlgn="base">
              <a:buNone/>
            </a:pPr>
            <a:r>
              <a:rPr lang="en-US" b="1" i="0" u="none" strike="noStrike" dirty="0">
                <a:solidFill>
                  <a:srgbClr val="005AA3"/>
                </a:solidFill>
                <a:effectLst/>
                <a:latin typeface="Helvetica" panose="020B0604020202020204" pitchFamily="34" charset="0"/>
              </a:rPr>
              <a:t>1200 New York time, 1700 London time, 1800 Brussels time</a:t>
            </a:r>
          </a:p>
          <a:p>
            <a:pPr marL="0" indent="0" algn="l" rtl="0" fontAlgn="base">
              <a:buNone/>
            </a:pPr>
            <a:endParaRPr lang="en-US" b="0" i="0" dirty="0">
              <a:solidFill>
                <a:srgbClr val="1D2228"/>
              </a:solidFill>
              <a:effectLst/>
              <a:latin typeface="Aptos" panose="020B00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b="0" i="0" dirty="0">
                <a:solidFill>
                  <a:srgbClr val="1D2228"/>
                </a:solidFill>
                <a:effectLst/>
                <a:latin typeface="Aptos" panose="020B0004020202020204" pitchFamily="34" charset="0"/>
              </a:rPr>
              <a:t>You only need to attend one session.</a:t>
            </a:r>
          </a:p>
          <a:p>
            <a:pPr marL="0" indent="0" algn="l" rtl="0" fontAlgn="base">
              <a:buNone/>
            </a:pPr>
            <a:endParaRPr lang="en-US" u="none" strike="noStrike" dirty="0">
              <a:solidFill>
                <a:srgbClr val="1D2228"/>
              </a:solidFill>
              <a:latin typeface="Aptos" panose="020B00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b="1" i="0" u="none" strike="noStrike" dirty="0">
                <a:solidFill>
                  <a:srgbClr val="005AA3"/>
                </a:solidFill>
                <a:effectLst/>
                <a:latin typeface="Helvetica" panose="020B0604020202020204" pitchFamily="34" charset="0"/>
                <a:hlinkClick r:id="rId3"/>
              </a:rPr>
              <a:t>https://teams.microsoft.com/l/meetup-join/19%3ameeting_NmEyNTBlMDMtM2U1YS00YjY4LTkzMGQtYjE2M2VkMzY3MDNk%40thread.v2/0?context=%7b%22Tid%22%3a%22fd9008a0-7846-4989-a4c5-77cfad3f7e4e%22%2c%22Oid%22%3a%22d68a0e55-e6c1-4808-9bc2-0b0d48b880a0%22%7d</a:t>
            </a:r>
            <a:r>
              <a:rPr lang="en-US" b="1" i="0" u="none" strike="noStrike" dirty="0">
                <a:solidFill>
                  <a:srgbClr val="005AA3"/>
                </a:solidFill>
                <a:effectLst/>
                <a:latin typeface="Helvetica" panose="020B0604020202020204" pitchFamily="34" charset="0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71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Friends of Scouting Report Meetings</a:t>
            </a:r>
          </a:p>
          <a:p>
            <a:endParaRPr lang="en-US" dirty="0"/>
          </a:p>
          <a:p>
            <a:pPr marL="0" indent="0" algn="l" rtl="0" fontAlgn="base">
              <a:buNone/>
            </a:pPr>
            <a:r>
              <a:rPr lang="en-US" b="1" i="0" u="none" strike="noStrike" dirty="0">
                <a:solidFill>
                  <a:srgbClr val="005AA3"/>
                </a:solidFill>
                <a:effectLst/>
                <a:latin typeface="Helvetica" panose="020B0604020202020204" pitchFamily="34" charset="0"/>
              </a:rPr>
              <a:t>All IC5 Volunteers are encouraged to attend.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/>
            <a:r>
              <a:rPr lang="en-US" b="1" i="0" u="none" strike="noStrike">
                <a:solidFill>
                  <a:srgbClr val="005AA3"/>
                </a:solidFill>
                <a:effectLst/>
                <a:latin typeface="Helvetica"/>
                <a:cs typeface="Helvetica"/>
              </a:rPr>
              <a:t>Wednesdays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solidFill>
                  <a:srgbClr val="000000"/>
                </a:solidFill>
              </a:rPr>
              <a:t>1200 New York time, 1700 London time, 1800 Brussels time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b="0" i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 panose="020B0604020202020204" pitchFamily="34" charset="0"/>
              </a:rPr>
              <a:t>4 and 18 December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​ 2024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 panose="020B0604020202020204" pitchFamily="34" charset="0"/>
              </a:rPr>
              <a:t>8 and 22 January 2025          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 panose="020B0604020202020204" pitchFamily="34" charset="0"/>
              </a:rPr>
              <a:t>5 and 19 February 2025          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 panose="020B0604020202020204" pitchFamily="34" charset="0"/>
              </a:rPr>
              <a:t>5 March 2025—FOS Celebration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9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prepared to invite others to invest in TAC Scouting, it’s helpful to know </a:t>
            </a:r>
            <a:r>
              <a:rPr lang="en-US" b="1" dirty="0"/>
              <a:t>what are the giving motivators for donors.</a:t>
            </a:r>
            <a:endParaRPr lang="en-US" b="1" dirty="0">
              <a:ea typeface="Calibri"/>
              <a:cs typeface="Calibri"/>
            </a:endParaRP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Confidence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Clarity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Value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Personal connection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Visible impact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Gratitude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19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some examples of Giving motivators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2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Our agenda:</a:t>
            </a:r>
          </a:p>
          <a:p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What is Friends of Scouting (FOS) and why is it important to your TAC Scouting experience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Levels of Giving and Recognition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TAC Operating Budget and how your gift is invested in programs and services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How to make a FOS gift and invite others to invest in Friends of Scouting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95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effective way to invite a donor to give is a </a:t>
            </a:r>
            <a:r>
              <a:rPr lang="en-US" b="1"/>
              <a:t>direct invitation.</a:t>
            </a:r>
            <a:endParaRPr lang="en-US"/>
          </a:p>
          <a:p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Face to Face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Zoom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Phone Call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52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When inviting donors to give, Words Matter.  See the updated words on the right side!</a:t>
            </a:r>
          </a:p>
          <a:p>
            <a:endParaRPr lang="en-US" b="1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/>
                <a:cs typeface="Arial"/>
              </a:rPr>
              <a:t>CaringBridge was running a two-day match in the month of December as part of their year end campaign.  </a:t>
            </a:r>
            <a:endParaRPr lang="en-US" dirty="0">
              <a:latin typeface="Arial"/>
              <a:cs typeface="Arial"/>
            </a:endParaRPr>
          </a:p>
          <a:p>
            <a:r>
              <a:rPr lang="en-US" b="0" i="0" dirty="0">
                <a:effectLst/>
                <a:latin typeface="Arial"/>
                <a:cs typeface="Arial"/>
              </a:rPr>
              <a:t>They wondered if more “communal language” that affirmed the donor in their relationship to CaringBridge </a:t>
            </a:r>
            <a:endParaRPr lang="en-US" dirty="0">
              <a:latin typeface="Arial"/>
              <a:cs typeface="Arial"/>
            </a:endParaRPr>
          </a:p>
          <a:p>
            <a:r>
              <a:rPr lang="en-US" b="0" i="0" dirty="0">
                <a:effectLst/>
                <a:latin typeface="Arial"/>
                <a:cs typeface="Arial"/>
              </a:rPr>
              <a:t>and made a less direct ask would be more effective at getting people to enter the donation funnel.</a:t>
            </a:r>
            <a:endParaRPr lang="en-US" dirty="0"/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They drafted a treatment that made some key shifts.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First, it began by </a:t>
            </a:r>
            <a:r>
              <a:rPr lang="en-US" b="1" i="0" dirty="0">
                <a:effectLst/>
                <a:latin typeface="Arial" panose="020B0604020202020204" pitchFamily="34" charset="0"/>
              </a:rPr>
              <a:t>talking about the donor themselves</a:t>
            </a:r>
            <a:r>
              <a:rPr lang="en-US" b="0" i="0" dirty="0">
                <a:effectLst/>
                <a:latin typeface="Arial" panose="020B0604020202020204" pitchFamily="34" charset="0"/>
              </a:rPr>
              <a:t>—”You’ve been such a great friend by staying engaged through CaringBridge.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Then, it </a:t>
            </a:r>
            <a:r>
              <a:rPr lang="en-US" b="1" i="0" dirty="0">
                <a:effectLst/>
                <a:latin typeface="Arial" panose="020B0604020202020204" pitchFamily="34" charset="0"/>
              </a:rPr>
              <a:t>softened the ask </a:t>
            </a:r>
            <a:r>
              <a:rPr lang="en-US" b="0" i="0" dirty="0">
                <a:effectLst/>
                <a:latin typeface="Arial" panose="020B0604020202020204" pitchFamily="34" charset="0"/>
              </a:rPr>
              <a:t>by starting with “If it’s not too much to ask”, which gives the donor a sort of “release valve” from the pressure of “donate now”.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Finally, the matching gift from the Board of Directors was positioned as an </a:t>
            </a:r>
            <a:r>
              <a:rPr lang="en-US" b="1" i="0" dirty="0">
                <a:effectLst/>
                <a:latin typeface="Arial" panose="020B0604020202020204" pitchFamily="34" charset="0"/>
              </a:rPr>
              <a:t>opportunity or service offering provided to the donor </a:t>
            </a:r>
            <a:r>
              <a:rPr lang="en-US" b="0" i="0" dirty="0">
                <a:effectLst/>
                <a:latin typeface="Arial" panose="020B0604020202020204" pitchFamily="34" charset="0"/>
              </a:rPr>
              <a:t>rather than something they were expected to respond 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01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5 Steps to an Effective FOS Invitation via Email</a:t>
            </a:r>
          </a:p>
          <a:p>
            <a:endParaRPr lang="en-US" b="1" dirty="0"/>
          </a:p>
          <a:p>
            <a:pPr marL="514350" indent="-514350">
              <a:buAutoNum type="arabicPeriod"/>
            </a:pPr>
            <a:r>
              <a:rPr lang="en-US" dirty="0"/>
              <a:t>Introduce yourself</a:t>
            </a:r>
          </a:p>
          <a:p>
            <a:pPr marL="514350" indent="-514350">
              <a:buAutoNum type="arabicPeriod"/>
            </a:pPr>
            <a:r>
              <a:rPr lang="en-US" dirty="0"/>
              <a:t>Explain how Scouting changed you</a:t>
            </a:r>
          </a:p>
          <a:p>
            <a:pPr marL="514350" indent="-514350">
              <a:buAutoNum type="arabicPeriod"/>
            </a:pPr>
            <a:r>
              <a:rPr lang="en-US" dirty="0"/>
              <a:t>Tell what you learned in Scouting</a:t>
            </a:r>
          </a:p>
          <a:p>
            <a:pPr marL="514350" indent="-514350">
              <a:buAutoNum type="arabicPeriod"/>
            </a:pPr>
            <a:r>
              <a:rPr lang="en-US" dirty="0"/>
              <a:t>Conclude that “Because of Scouting…”</a:t>
            </a:r>
          </a:p>
          <a:p>
            <a:pPr marL="514350" indent="-514350">
              <a:buAutoNum type="arabicPeriod"/>
            </a:pPr>
            <a:r>
              <a:rPr lang="en-US" dirty="0"/>
              <a:t>Then share the invitation to give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92B8-8309-4295-AD06-904C1E31B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223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92B8-8309-4295-AD06-904C1E31B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857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92B8-8309-4295-AD06-904C1E31B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9779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92B8-8309-4295-AD06-904C1E31B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379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92B8-8309-4295-AD06-904C1E31B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9507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92B8-8309-4295-AD06-904C1E31B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2198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>
                <a:effectLst/>
                <a:latin typeface="Arial"/>
                <a:cs typeface="Arial"/>
              </a:rPr>
              <a:t>Email.  Use </a:t>
            </a:r>
            <a:r>
              <a:rPr lang="en-US" b="1">
                <a:latin typeface="Arial"/>
                <a:cs typeface="Arial"/>
              </a:rPr>
              <a:t>the first name of the donor!</a:t>
            </a:r>
            <a:endParaRPr lang="en-US" b="1" i="0">
              <a:effectLst/>
              <a:latin typeface="Arial"/>
              <a:cs typeface="Arial"/>
            </a:endParaRP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The quickest way to let your donor know that you don’t actually know them is by starting your email with “Dear friend.” 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/>
                <a:cs typeface="Arial"/>
              </a:rPr>
              <a:t>Nearly every email tool on the market today allows you to insert the recipients first name. </a:t>
            </a:r>
            <a:endParaRPr lang="en-US" dirty="0">
              <a:latin typeface="Arial"/>
              <a:cs typeface="Arial"/>
            </a:endParaRPr>
          </a:p>
          <a:p>
            <a:r>
              <a:rPr lang="en-US" b="0" i="0">
                <a:effectLst/>
                <a:latin typeface="Arial"/>
                <a:cs typeface="Arial"/>
              </a:rPr>
              <a:t>And as it turns out, when </a:t>
            </a:r>
            <a:r>
              <a:rPr lang="en-US">
                <a:latin typeface="Arial"/>
                <a:cs typeface="Arial"/>
              </a:rPr>
              <a:t>you</a:t>
            </a:r>
            <a:r>
              <a:rPr lang="en-US" b="0" i="0">
                <a:effectLst/>
                <a:latin typeface="Arial"/>
                <a:cs typeface="Arial"/>
              </a:rPr>
              <a:t> call donors by </a:t>
            </a:r>
            <a:r>
              <a:rPr lang="en-US">
                <a:latin typeface="Arial"/>
                <a:cs typeface="Arial"/>
              </a:rPr>
              <a:t>their name</a:t>
            </a:r>
            <a:r>
              <a:rPr lang="en-US" b="0" i="0">
                <a:effectLst/>
                <a:latin typeface="Arial"/>
                <a:cs typeface="Arial"/>
              </a:rPr>
              <a:t>, </a:t>
            </a:r>
            <a:r>
              <a:rPr lang="en-US">
                <a:latin typeface="Arial"/>
                <a:cs typeface="Arial"/>
              </a:rPr>
              <a:t>your</a:t>
            </a:r>
            <a:r>
              <a:rPr lang="en-US" b="0" i="0">
                <a:effectLst/>
                <a:latin typeface="Arial"/>
                <a:cs typeface="Arial"/>
              </a:rPr>
              <a:t> email performance improves. </a:t>
            </a:r>
            <a:r>
              <a:rPr lang="en-US">
                <a:latin typeface="Arial"/>
                <a:cs typeface="Arial"/>
              </a:rPr>
              <a:t>I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This nonprofit </a:t>
            </a:r>
            <a:r>
              <a:rPr lang="en-US" b="0" i="0">
                <a:effectLst/>
                <a:latin typeface="Arial"/>
                <a:cs typeface="Arial"/>
              </a:rPr>
              <a:t>wondered if they could improve their email response by calling the donor by their first name.</a:t>
            </a:r>
            <a:endParaRPr lang="en-US">
              <a:cs typeface="Calibri"/>
            </a:endParaRP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Personalizing the email by calling the donor by their name led to a 270% increase in clicks.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334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Email.  Personalization is more than just inserting a first name here and there. 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1" i="0" dirty="0">
                <a:effectLst/>
                <a:latin typeface="Arial" panose="020B0604020202020204" pitchFamily="34" charset="0"/>
              </a:rPr>
              <a:t>It’s about making the entire email feel personal to the recipient </a:t>
            </a:r>
            <a:r>
              <a:rPr lang="en-US" b="0" i="0" dirty="0">
                <a:effectLst/>
                <a:latin typeface="Arial" panose="020B0604020202020204" pitchFamily="34" charset="0"/>
              </a:rPr>
              <a:t>– as if you sat down and wrote an email specifically to them.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This includes personal sender names, subject lines, and copy.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>
                <a:latin typeface="Arial"/>
                <a:cs typeface="Arial"/>
              </a:rPr>
              <a:t>This nonprofit wondered</a:t>
            </a:r>
            <a:r>
              <a:rPr lang="en-US" b="0" i="0">
                <a:effectLst/>
                <a:latin typeface="Arial"/>
                <a:cs typeface="Arial"/>
              </a:rPr>
              <a:t> if they could increase email results by making the whole email feel more personal.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Making the email feel more personal led to a 137% increase in clicks.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60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So what is Friends of Scouting? </a:t>
            </a:r>
            <a:endParaRPr lang="en-US" b="1" dirty="0">
              <a:cs typeface="Calibri"/>
            </a:endParaRPr>
          </a:p>
          <a:p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It is not just about raising funds for Transatlantic Council.</a:t>
            </a:r>
          </a:p>
          <a:p>
            <a:endParaRPr lang="en-US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Opportunity to </a:t>
            </a:r>
            <a:r>
              <a:rPr lang="en-US" b="1" dirty="0">
                <a:cs typeface="Calibri"/>
              </a:rPr>
              <a:t>contribute resources </a:t>
            </a:r>
            <a:r>
              <a:rPr lang="en-US" dirty="0">
                <a:cs typeface="Calibri"/>
              </a:rPr>
              <a:t>to the programs and services by Transatlantic Council.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Opportunity to </a:t>
            </a:r>
            <a:r>
              <a:rPr lang="en-US" b="1" dirty="0">
                <a:cs typeface="Calibri"/>
              </a:rPr>
              <a:t>communicate</a:t>
            </a:r>
            <a:r>
              <a:rPr lang="en-US" dirty="0">
                <a:cs typeface="Calibri"/>
              </a:rPr>
              <a:t> the positive impact of unparalleled Scouting in Transatlantic Council.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303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WhatsApp Invitation to Give</a:t>
            </a:r>
            <a:endParaRPr lang="en-US" dirty="0"/>
          </a:p>
          <a:p>
            <a:endParaRPr lang="en-US" b="1" dirty="0"/>
          </a:p>
          <a:p>
            <a:pPr marL="0" indent="0" algn="l" rtl="0" fontAlgn="base"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Mary,  </a:t>
            </a:r>
          </a:p>
          <a:p>
            <a:pPr marL="0" indent="0" algn="l" rtl="0" fontAlgn="base"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are part of Transatlantic Council (TAC). Your help is needed, please, to ensure a strong TAC Scouting program for 2025.</a:t>
            </a:r>
          </a:p>
          <a:p>
            <a:pPr marL="0" indent="0" algn="l" rtl="0" fontAlgn="base">
              <a:buNone/>
            </a:pP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US" sz="1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You can help support TAC’s annual Friends of Scouting fundraising appeal, which ends on 28 February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2025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 </a:t>
            </a:r>
          </a:p>
          <a:p>
            <a:pPr marL="0" indent="0" algn="l" rtl="0" fontAlgn="base">
              <a:buNone/>
            </a:pP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TAC spends around $250 per year to support each Scout but receives only $48 per Scout at registration.  You can help support all of our own Scouts – and many more Scouts so that TAC can afford to serve less-fortunate families. 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b="1" dirty="0"/>
          </a:p>
          <a:p>
            <a:pPr marL="0" indent="0" algn="l" rtl="0" fontAlgn="base"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Please take 3 minutes now to invest in TAC Scouting here: </a:t>
            </a:r>
            <a:endParaRPr lang="en-US" sz="1200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r>
              <a:rPr lang="en-US" b="1" dirty="0"/>
              <a:t>https://donations.scouting.org/#/council/802/appeal/7948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92B8-8309-4295-AD06-904C1E31B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951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Communicate your key messages about Friends of Scouting.  </a:t>
            </a:r>
          </a:p>
          <a:p>
            <a:r>
              <a:rPr lang="en-US" dirty="0">
                <a:cs typeface="Calibri"/>
              </a:rPr>
              <a:t>Just say that "..</a:t>
            </a:r>
            <a:r>
              <a:rPr lang="en-US" b="1" dirty="0">
                <a:cs typeface="Calibri"/>
              </a:rPr>
              <a:t>.because of your Friends of Scouting gift, you deliver Unparalleled Scouting.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Your gift makes these things possible: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Cub Scout recognition with free pinewood derby cars or Scout sporks 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Scouts needing help can request and receive camperships 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Klondike, Normandy Camporee, Camp Avantura BSA, 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dirty="0"/>
              <a:t>        Camp Alpine, Camp Kenya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Scout-a-thon—all profits stay with units and free prizes for Scouts 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Registered Volunteers have strong liability insurance protection 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TAC Connection e-newsletter and TAC social media 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TAC Staff help daily with answers, solutions, help, advancement, program, recruitment, camps, and much more 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920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So how do you make your gift to Friends of Scouting?</a:t>
            </a:r>
            <a:r>
              <a:rPr lang="en-US" dirty="0"/>
              <a:t>  </a:t>
            </a:r>
          </a:p>
          <a:p>
            <a:endParaRPr lang="en-US" dirty="0"/>
          </a:p>
          <a:p>
            <a:r>
              <a:rPr lang="en-US"/>
              <a:t>Where do you direct your volunteers to make their Friends of Scouting gift?</a:t>
            </a:r>
            <a:endParaRPr lang="en-US" dirty="0"/>
          </a:p>
          <a:p>
            <a:endParaRPr lang="en-US" dirty="0"/>
          </a:p>
          <a:p>
            <a:r>
              <a:rPr lang="en-US" b="1"/>
              <a:t>Go to the TAC webpage </a:t>
            </a:r>
            <a:r>
              <a:rPr lang="en-US" b="1" dirty="0">
                <a:hlinkClick r:id="rId3"/>
              </a:rPr>
              <a:t>https://tac-bsa.org/donate/fos/</a:t>
            </a:r>
            <a:r>
              <a:rPr lang="en-US" b="1" dirty="0"/>
              <a:t> </a:t>
            </a:r>
            <a:endParaRPr lang="en-US" dirty="0"/>
          </a:p>
          <a:p>
            <a:endParaRPr lang="en-US" dirty="0"/>
          </a:p>
          <a:p>
            <a:r>
              <a:rPr lang="en-US"/>
              <a:t>This is where we keep all the information needed to understand the Friends of Scouting program. </a:t>
            </a:r>
            <a:endParaRPr lang="en-US" dirty="0"/>
          </a:p>
          <a:p>
            <a:endParaRPr lang="en-US" dirty="0"/>
          </a:p>
          <a:p>
            <a:r>
              <a:rPr lang="en-US" b="1"/>
              <a:t>After reviewing all the resources, click the “Give Now!” button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766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After you click the “Give Now!” button, 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you arrive at this page where the 2025 Friends of Scouting online giving portal is located.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37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Scroll down on this page and first indicate the gift that you would like to make.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Here is an </a:t>
            </a:r>
            <a:r>
              <a:rPr lang="en-US" b="1" dirty="0">
                <a:cs typeface="Calibri"/>
              </a:rPr>
              <a:t>example of a One-time gift of $1000.</a:t>
            </a:r>
            <a:endParaRPr lang="en-US" b="1" dirty="0">
              <a:ea typeface="Calibri"/>
              <a:cs typeface="Calibri"/>
            </a:endParaRPr>
          </a:p>
          <a:p>
            <a:endParaRPr lang="en-US" b="1" dirty="0">
              <a:cs typeface="Calibri"/>
            </a:endParaRPr>
          </a:p>
          <a:p>
            <a:r>
              <a:rPr lang="en-US" dirty="0">
                <a:cs typeface="Calibri"/>
              </a:rPr>
              <a:t>Select One-time</a:t>
            </a:r>
          </a:p>
          <a:p>
            <a:r>
              <a:rPr lang="en-US" dirty="0">
                <a:cs typeface="Calibri"/>
              </a:rPr>
              <a:t>Type in gift amount of 1000</a:t>
            </a:r>
            <a:endParaRPr lang="en-US" dirty="0">
              <a:ea typeface="Calibri" panose="020F0502020204030204"/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Be sure to not type in any $$ signs.  Just type in the number.</a:t>
            </a:r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92B8-8309-4295-AD06-904C1E31B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5386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99853-1DE9-0E9A-1E73-266D9A698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1A559F-E549-304C-ED38-4302AF683E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708AB-DFF0-3713-DD3D-AEF6D0C89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Or here is an </a:t>
            </a:r>
            <a:r>
              <a:rPr lang="en-US" b="1">
                <a:cs typeface="Calibri"/>
              </a:rPr>
              <a:t>example of a monthly gift of $100.</a:t>
            </a:r>
            <a:endParaRPr lang="en-US"/>
          </a:p>
          <a:p>
            <a:endParaRPr lang="en-US" b="1" dirty="0">
              <a:cs typeface="Calibri"/>
            </a:endParaRPr>
          </a:p>
          <a:p>
            <a:r>
              <a:rPr lang="en-US" dirty="0">
                <a:cs typeface="Calibri"/>
              </a:rPr>
              <a:t>Select Monthly</a:t>
            </a:r>
          </a:p>
          <a:p>
            <a:r>
              <a:rPr lang="en-US" dirty="0">
                <a:cs typeface="Calibri"/>
              </a:rPr>
              <a:t>It will default to 10 months of giving.</a:t>
            </a:r>
          </a:p>
          <a:p>
            <a:r>
              <a:rPr lang="en-US" dirty="0">
                <a:cs typeface="Calibri"/>
              </a:rPr>
              <a:t>Type in gift amount of 100</a:t>
            </a:r>
          </a:p>
          <a:p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Be sure to not type in any $$ signs.  Just type in the number.</a:t>
            </a:r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9E242-523B-28BC-8E9F-81DC15994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92B8-8309-4295-AD06-904C1E31B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8540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Next, type in </a:t>
            </a:r>
            <a:r>
              <a:rPr lang="en-US" b="1">
                <a:cs typeface="Calibri"/>
              </a:rPr>
              <a:t>personal information—first name, last name, email, phone number (and business name if you like)</a:t>
            </a:r>
            <a:endParaRPr lang="en-US">
              <a:cs typeface="Calibri"/>
            </a:endParaRPr>
          </a:p>
          <a:p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Under additional information, </a:t>
            </a:r>
            <a:r>
              <a:rPr lang="en-US" dirty="0">
                <a:cs typeface="Calibri"/>
              </a:rPr>
              <a:t>you can list your </a:t>
            </a:r>
            <a:r>
              <a:rPr lang="en-US" b="1" dirty="0">
                <a:cs typeface="Calibri"/>
              </a:rPr>
              <a:t>district and your unit </a:t>
            </a:r>
            <a:r>
              <a:rPr lang="en-US">
                <a:cs typeface="Calibri"/>
              </a:rPr>
              <a:t>if you like.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And list any </a:t>
            </a:r>
            <a:r>
              <a:rPr lang="en-US" b="1" dirty="0">
                <a:cs typeface="Calibri"/>
              </a:rPr>
              <a:t>employer gift match </a:t>
            </a:r>
            <a:r>
              <a:rPr lang="en-US" dirty="0">
                <a:cs typeface="Calibri"/>
              </a:rPr>
              <a:t>information if you can. If this feature does not work for you, please encourage your donors to reach out to the TAC staff for help.  </a:t>
            </a:r>
          </a:p>
          <a:p>
            <a:r>
              <a:rPr lang="en-US">
                <a:cs typeface="Calibri"/>
              </a:rPr>
              <a:t>TAC receives many funds each year in matching gifts—and searching for this info is most helpful.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92B8-8309-4295-AD06-904C1E31B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7633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4D63B-F5AF-E42B-864B-99FC9930F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C4868A-0612-B138-102E-B15E5CEA00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C3D46D-A8D5-6C6D-DEFB-7AC89784F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You will also add your </a:t>
            </a:r>
            <a:r>
              <a:rPr lang="en-US" b="1" dirty="0">
                <a:cs typeface="Calibri"/>
              </a:rPr>
              <a:t>mailing address.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7D7A2-5E4F-9B2F-B67A-1C32178CF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92B8-8309-4295-AD06-904C1E31B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4110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Then indicate your </a:t>
            </a:r>
            <a:r>
              <a:rPr lang="en-US" b="1" dirty="0">
                <a:cs typeface="Calibri"/>
              </a:rPr>
              <a:t>credit card information</a:t>
            </a:r>
            <a:r>
              <a:rPr lang="en-US" dirty="0">
                <a:cs typeface="Calibri"/>
              </a:rPr>
              <a:t>. We accept VISA, MasterCard, American Express, or JCB.</a:t>
            </a:r>
          </a:p>
          <a:p>
            <a:r>
              <a:rPr lang="en-US" dirty="0">
                <a:ea typeface="Calibri"/>
                <a:cs typeface="Calibri"/>
              </a:rPr>
              <a:t>Or you can provide a </a:t>
            </a:r>
            <a:r>
              <a:rPr lang="en-US" b="1" dirty="0">
                <a:ea typeface="Calibri"/>
                <a:cs typeface="Calibri"/>
              </a:rPr>
              <a:t>US bank account information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endParaRPr lang="en-US" dirty="0"/>
          </a:p>
          <a:p>
            <a:r>
              <a:rPr lang="en-US" dirty="0"/>
              <a:t>Be sure that you check the box if your </a:t>
            </a:r>
            <a:r>
              <a:rPr lang="en-US" b="1" dirty="0"/>
              <a:t>billing address </a:t>
            </a:r>
            <a:r>
              <a:rPr lang="en-US" dirty="0"/>
              <a:t>is the same as the address above.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Or uncheck that box and type in the billing address for your credit card.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Note that you can check the box:  </a:t>
            </a:r>
            <a:r>
              <a:rPr lang="en-US" b="1" dirty="0">
                <a:cs typeface="Calibri"/>
              </a:rPr>
              <a:t>Maximize my gift’s impact and pay transaction fees.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Remember that </a:t>
            </a:r>
            <a:r>
              <a:rPr lang="en-US" b="1" dirty="0">
                <a:cs typeface="Calibri"/>
              </a:rPr>
              <a:t>TAC is trying to reach our overall Friends of Scouting goal by the end of February 2025.</a:t>
            </a:r>
            <a:r>
              <a:rPr lang="en-US" dirty="0">
                <a:cs typeface="Calibri"/>
              </a:rPr>
              <a:t>  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One time pledges can be made before 28 February 2025 and paid after that date.  </a:t>
            </a:r>
            <a:endParaRPr lang="en-US" dirty="0">
              <a:ea typeface="Calibri" panose="020F0502020204030204"/>
              <a:cs typeface="Calibri"/>
            </a:endParaRPr>
          </a:p>
          <a:p>
            <a:r>
              <a:rPr lang="en-US" dirty="0">
                <a:cs typeface="Calibri"/>
              </a:rPr>
              <a:t>Monthly giving that will include payments made past 28 February 2025 is ok too.</a:t>
            </a:r>
            <a:endParaRPr lang="en-US" dirty="0">
              <a:ea typeface="Calibri" panose="020F0502020204030204"/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92B8-8309-4295-AD06-904C1E31B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4496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is an example of a </a:t>
            </a:r>
            <a:r>
              <a:rPr lang="en-US" b="1" dirty="0"/>
              <a:t>gift of $1000 that is going to be made by giving $100 over 10 months.</a:t>
            </a:r>
          </a:p>
          <a:p>
            <a:endParaRPr lang="en-US" dirty="0"/>
          </a:p>
          <a:p>
            <a:r>
              <a:rPr lang="en-US" dirty="0"/>
              <a:t>In this example, the donor choose to pay the credit card transaction fees—so the total gift is </a:t>
            </a:r>
            <a:r>
              <a:rPr lang="en-US"/>
              <a:t>$1030.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92B8-8309-4295-AD06-904C1E31B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855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Why is TAC Scouting important to you?</a:t>
            </a:r>
            <a:endParaRPr lang="en-US"/>
          </a:p>
          <a:p>
            <a:endParaRPr lang="en-US" b="1" dirty="0">
              <a:cs typeface="Calibri"/>
            </a:endParaRPr>
          </a:p>
          <a:p>
            <a:r>
              <a:rPr lang="en-US" dirty="0">
                <a:cs typeface="Calibri"/>
              </a:rPr>
              <a:t>What makes it special for you and your family?</a:t>
            </a:r>
          </a:p>
          <a:p>
            <a:endParaRPr lang="en-US" b="1" dirty="0">
              <a:cs typeface="Calibri"/>
            </a:endParaRPr>
          </a:p>
          <a:p>
            <a:r>
              <a:rPr lang="en-US" dirty="0"/>
              <a:t>Let's hear from you and get your feedback.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204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/>
              </a:rPr>
              <a:t>To process your gift, you must do 2 things!</a:t>
            </a:r>
            <a:endParaRPr lang="en-US"/>
          </a:p>
          <a:p>
            <a:pPr marL="171450" indent="-171450">
              <a:buFont typeface="Arial"/>
              <a:buChar char="•"/>
              <a:defRPr/>
            </a:pPr>
            <a:r>
              <a:rPr lang="en-US" b="1">
                <a:cs typeface="Calibri"/>
              </a:rPr>
              <a:t>Check the "By clicking Give Now..." box 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b="1">
                <a:cs typeface="Calibri"/>
              </a:rPr>
              <a:t>Select the "Give Now" button</a:t>
            </a:r>
            <a:endParaRPr lang="en-US">
              <a:cs typeface="Calibri" panose="020F0502020204030204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92B8-8309-4295-AD06-904C1E31B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6109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There are Friends of Scouting resources on the TAC website to help you.   </a:t>
            </a:r>
            <a:endParaRPr lang="en-US"/>
          </a:p>
          <a:p>
            <a:r>
              <a:rPr lang="en-US">
                <a:cs typeface="Calibri"/>
              </a:rPr>
              <a:t>This FOS presentation will also be available on this website.</a:t>
            </a:r>
            <a:endParaRPr lang="en-US"/>
          </a:p>
          <a:p>
            <a:r>
              <a:rPr lang="en-US" b="1" dirty="0">
                <a:hlinkClick r:id="rId3"/>
              </a:rPr>
              <a:t>www.tac-bsa.org/donate/fos</a:t>
            </a: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Friends of Scouting Resources</a:t>
            </a: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CFF"/>
                </a:solidFill>
                <a:effectLst/>
                <a:latin typeface="Roboto" panose="02000000000000000000" pitchFamily="2" charset="0"/>
                <a:hlinkClick r:id="rId4"/>
              </a:rPr>
              <a:t>Friends of Scouting Questions and Answers</a:t>
            </a:r>
            <a:endParaRPr lang="en-US" b="0" i="0" dirty="0"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CFF"/>
                </a:solidFill>
                <a:effectLst/>
                <a:latin typeface="Roboto" panose="02000000000000000000" pitchFamily="2" charset="0"/>
                <a:hlinkClick r:id="rId5"/>
              </a:rPr>
              <a:t>Friends of Scouting Email to Executive Board and Advisory Council Members</a:t>
            </a:r>
            <a:endParaRPr lang="en-US" b="0" i="0" dirty="0"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CFF"/>
                </a:solidFill>
                <a:effectLst/>
                <a:latin typeface="Roboto" panose="02000000000000000000" pitchFamily="2" charset="0"/>
                <a:hlinkClick r:id="rId6"/>
              </a:rPr>
              <a:t>Friends of Scouting Asks to Volunteers and Parents</a:t>
            </a:r>
            <a:endParaRPr lang="en-US" b="0" i="0" dirty="0"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CFF"/>
                </a:solidFill>
                <a:effectLst/>
                <a:latin typeface="Roboto" panose="02000000000000000000" pitchFamily="2" charset="0"/>
                <a:hlinkClick r:id="rId7"/>
              </a:rPr>
              <a:t>FOS Volunteer Training.ppt</a:t>
            </a:r>
            <a:endParaRPr lang="en-US" b="0" i="0" dirty="0"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CFF"/>
                </a:solidFill>
                <a:effectLst/>
                <a:latin typeface="Roboto" panose="02000000000000000000" pitchFamily="2" charset="0"/>
                <a:hlinkClick r:id="rId8"/>
              </a:rPr>
              <a:t>FOS Volunteer Training video</a:t>
            </a:r>
            <a:endParaRPr lang="en-US" b="0" i="0" dirty="0"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CFF"/>
                </a:solidFill>
                <a:effectLst/>
                <a:latin typeface="Roboto" panose="02000000000000000000" pitchFamily="2" charset="0"/>
                <a:hlinkClick r:id="rId9"/>
              </a:rPr>
              <a:t>TAC Highlights 2020</a:t>
            </a:r>
            <a:endParaRPr lang="en-US" b="0" i="0" dirty="0"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CFF"/>
                </a:solidFill>
                <a:effectLst/>
                <a:latin typeface="Roboto" panose="02000000000000000000" pitchFamily="2" charset="0"/>
                <a:hlinkClick r:id="rId10"/>
              </a:rPr>
              <a:t>TAC Highlights 2021</a:t>
            </a:r>
            <a:endParaRPr lang="en-US" b="0" i="0" dirty="0"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CFF"/>
                </a:solidFill>
                <a:effectLst/>
                <a:latin typeface="Roboto" panose="02000000000000000000" pitchFamily="2" charset="0"/>
                <a:hlinkClick r:id="rId11"/>
              </a:rPr>
              <a:t>TAC Highlights 2022</a:t>
            </a:r>
            <a:endParaRPr lang="en-US" b="0" i="0" dirty="0"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CFF"/>
                </a:solidFill>
                <a:effectLst/>
                <a:latin typeface="Roboto" panose="02000000000000000000" pitchFamily="2" charset="0"/>
                <a:hlinkClick r:id="rId12"/>
              </a:rPr>
              <a:t>TAC Highlights 2023</a:t>
            </a:r>
            <a:endParaRPr lang="en-US" b="0" i="0" dirty="0"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6CFF"/>
                </a:solidFill>
                <a:effectLst/>
                <a:latin typeface="Roboto" panose="02000000000000000000" pitchFamily="2" charset="0"/>
                <a:hlinkClick r:id="rId13"/>
              </a:rPr>
              <a:t>Friends of Scouting Promotional Video</a:t>
            </a:r>
            <a:endParaRPr lang="en-US" b="0" i="0" dirty="0"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85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What help do you need to deliver unparalleled Scouting in your community?</a:t>
            </a:r>
          </a:p>
          <a:p>
            <a:endParaRPr lang="en-US" b="1" dirty="0">
              <a:cs typeface="Calibri"/>
            </a:endParaRPr>
          </a:p>
          <a:p>
            <a:r>
              <a:rPr lang="en-US" dirty="0">
                <a:cs typeface="Calibri"/>
              </a:rPr>
              <a:t>What programs and services do you rely on to enrich your TAC Scouting experience?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Let's hear from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4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003F87"/>
                </a:solidFill>
                <a:effectLst/>
                <a:latin typeface="Roboto Slab" pitchFamily="2" charset="0"/>
              </a:rPr>
              <a:t>What is the positive impact of TAC Scouting?</a:t>
            </a:r>
          </a:p>
          <a:p>
            <a:pPr algn="l"/>
            <a:endParaRPr lang="en-US" b="1" i="0" dirty="0">
              <a:solidFill>
                <a:srgbClr val="003F87"/>
              </a:solidFill>
              <a:effectLst/>
              <a:latin typeface="Roboto Slab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4,000+ youth developing their leadership and character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2000+ adults influencing youth of great promise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150+ units in 50 countries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Arrow of Light, Eagle Scout, Summit Award, Quartermaster recognitions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Day Camps, Summer Camps, Merit Badge Weekends, Camporees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Community Service Projects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Historic Trails</a:t>
            </a:r>
          </a:p>
          <a:p>
            <a:pPr>
              <a:buFont typeface="Arial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24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You cannot overlook the </a:t>
            </a:r>
            <a:r>
              <a:rPr lang="en-US" b="1" dirty="0">
                <a:cs typeface="Calibri"/>
              </a:rPr>
              <a:t>positive impact of TAC Eagle Scout projects.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Here are some examples.  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Bike Park Reclamation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High School Gardens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Refugees on Wheels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Orphans Home Shoe Drive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Hands-on CPR Marathon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Toy Drive for Refugees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Refugee Center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Building Bat Houses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5K for Autism Awareness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What other Eagle Scout projects have you experienced or heard about?</a:t>
            </a:r>
            <a:endParaRPr lang="en-US" dirty="0"/>
          </a:p>
          <a:p>
            <a:r>
              <a:rPr lang="en-US" dirty="0">
                <a:cs typeface="Calibri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90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003F87"/>
                </a:solidFill>
                <a:effectLst/>
                <a:latin typeface="Roboto Slab" pitchFamily="2" charset="0"/>
              </a:rPr>
              <a:t>Why invest in TAC Scouting?</a:t>
            </a:r>
          </a:p>
          <a:p>
            <a:endParaRPr lang="en-US" b="1" dirty="0">
              <a:solidFill>
                <a:srgbClr val="003F87"/>
              </a:solidFill>
              <a:latin typeface="Roboto Slab"/>
              <a:ea typeface="Roboto Slab"/>
              <a:cs typeface="Roboto Slab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Unparalleled Scouting for more youth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Exciting camp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121"/>
                </a:solidFill>
                <a:latin typeface="Roboto"/>
                <a:ea typeface="Roboto"/>
                <a:cs typeface="Roboto"/>
              </a:rPr>
              <a:t>More trained volunteers</a:t>
            </a:r>
            <a:r>
              <a:rPr lang="en-US" b="0" i="0" dirty="0">
                <a:solidFill>
                  <a:srgbClr val="212121"/>
                </a:solidFill>
                <a:effectLst/>
                <a:latin typeface="Roboto"/>
                <a:ea typeface="Roboto"/>
                <a:cs typeface="Roboto"/>
              </a:rPr>
              <a:t> </a:t>
            </a:r>
            <a:r>
              <a:rPr lang="en-US" dirty="0">
                <a:solidFill>
                  <a:srgbClr val="212121"/>
                </a:solidFill>
                <a:latin typeface="Roboto"/>
                <a:ea typeface="Roboto"/>
                <a:cs typeface="Roboto"/>
              </a:rPr>
              <a:t>and youth</a:t>
            </a:r>
            <a:endParaRPr lang="en-US" b="0" i="0" dirty="0">
              <a:solidFill>
                <a:srgbClr val="212121"/>
              </a:solidFill>
              <a:effectLst/>
              <a:latin typeface="Roboto"/>
              <a:ea typeface="Roboto"/>
              <a:cs typeface="Robo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Roboto"/>
                <a:ea typeface="Roboto"/>
                <a:cs typeface="Roboto"/>
              </a:rPr>
              <a:t>Stronger support </a:t>
            </a:r>
            <a:r>
              <a:rPr lang="en-US" dirty="0">
                <a:solidFill>
                  <a:srgbClr val="212121"/>
                </a:solidFill>
                <a:latin typeface="Roboto"/>
                <a:ea typeface="Roboto"/>
                <a:cs typeface="Roboto"/>
              </a:rPr>
              <a:t>to</a:t>
            </a:r>
            <a:r>
              <a:rPr lang="en-US" b="0" i="0" dirty="0">
                <a:solidFill>
                  <a:srgbClr val="212121"/>
                </a:solidFill>
                <a:effectLst/>
                <a:latin typeface="Roboto"/>
                <a:ea typeface="Roboto"/>
                <a:cs typeface="Roboto"/>
              </a:rPr>
              <a:t> TAC Communities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More packs, troops, crews, ships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Develop leaders and citizens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Roboto"/>
                <a:ea typeface="Roboto"/>
                <a:cs typeface="Roboto"/>
              </a:rPr>
              <a:t>Instill values of</a:t>
            </a:r>
            <a:r>
              <a:rPr lang="en-US" dirty="0">
                <a:solidFill>
                  <a:srgbClr val="212121"/>
                </a:solidFill>
                <a:latin typeface="Roboto"/>
                <a:ea typeface="Roboto"/>
                <a:cs typeface="Roboto"/>
              </a:rPr>
              <a:t> </a:t>
            </a:r>
            <a:r>
              <a:rPr lang="en-US" b="0" i="0" dirty="0">
                <a:solidFill>
                  <a:srgbClr val="212121"/>
                </a:solidFill>
                <a:effectLst/>
                <a:latin typeface="Roboto"/>
                <a:ea typeface="Roboto"/>
                <a:cs typeface="Roboto"/>
              </a:rPr>
              <a:t>Scout Oath and Law</a:t>
            </a:r>
          </a:p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80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Goal of $</a:t>
            </a:r>
            <a:r>
              <a:rPr lang="en-US" b="1" dirty="0">
                <a:solidFill>
                  <a:srgbClr val="005AA3"/>
                </a:solidFill>
                <a:latin typeface="Helvetica"/>
                <a:cs typeface="Helvetica"/>
              </a:rPr>
              <a:t>225,000 by 28 February 2025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Goal is ambitious</a:t>
            </a:r>
            <a:r>
              <a:rPr lang="en-US" dirty="0">
                <a:solidFill>
                  <a:srgbClr val="005AA3"/>
                </a:solidFill>
                <a:latin typeface="Helvetica"/>
                <a:cs typeface="Helvetica"/>
              </a:rPr>
              <a:t> and </a:t>
            </a: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achievable. 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High</a:t>
            </a:r>
            <a:r>
              <a:rPr lang="en-US" dirty="0">
                <a:solidFill>
                  <a:srgbClr val="005AA3"/>
                </a:solidFill>
                <a:latin typeface="Helvetica"/>
                <a:cs typeface="Helvetica"/>
              </a:rPr>
              <a:t> </a:t>
            </a: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engagement from</a:t>
            </a:r>
            <a:r>
              <a:rPr lang="en-US" dirty="0">
                <a:solidFill>
                  <a:srgbClr val="005AA3"/>
                </a:solidFill>
                <a:latin typeface="Helvetica"/>
                <a:cs typeface="Helvetica"/>
              </a:rPr>
              <a:t> </a:t>
            </a: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board members is critical.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Will require outreach</a:t>
            </a:r>
            <a:r>
              <a:rPr lang="en-US" dirty="0">
                <a:solidFill>
                  <a:srgbClr val="005AA3"/>
                </a:solidFill>
                <a:latin typeface="Helvetica"/>
                <a:cs typeface="Helvetica"/>
              </a:rPr>
              <a:t> </a:t>
            </a: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to NEW donors.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Will require </a:t>
            </a:r>
            <a:r>
              <a:rPr lang="en-US" dirty="0">
                <a:solidFill>
                  <a:srgbClr val="005AA3"/>
                </a:solidFill>
                <a:latin typeface="Helvetica"/>
                <a:cs typeface="Helvetica"/>
              </a:rPr>
              <a:t>strong support district</a:t>
            </a: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 </a:t>
            </a:r>
            <a:r>
              <a:rPr lang="en-US" dirty="0">
                <a:solidFill>
                  <a:srgbClr val="005AA3"/>
                </a:solidFill>
                <a:latin typeface="Helvetica"/>
                <a:cs typeface="Helvetica"/>
              </a:rPr>
              <a:t>and unit leaders.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118A5-80F3-4166-B472-9E15B24D3B5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6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6AE5-23DE-4356-9203-165B0BD00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F8B83-3365-4CCB-821F-B4CF05A7D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02E9E-A9FD-48F8-A251-3E54F720A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A58-3E7A-4108-8A35-9C9351C6DC08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F2B5C-FBAD-4734-8B03-00EC5CFC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D60CD-8324-4367-9F29-6C7F3B53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468E-A1BA-4C0B-8557-184FE8C10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4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FC7F-4EC2-4D79-8723-B138C4BF3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C1AB6-85BC-4186-842D-EAF77A5C9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ADBC3-49F9-45B1-B244-0C102854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A58-3E7A-4108-8A35-9C9351C6DC08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B63ED-A1EA-40ED-A02D-108FFF81B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98CF6-E1AE-4CC1-B880-412297FF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468E-A1BA-4C0B-8557-184FE8C10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0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29BC6F-6B53-42D4-B16E-EC50D14D49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53933-4267-42C7-A80C-2BE3E6F70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C21C6-3820-4F6B-B0AC-08C325588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A58-3E7A-4108-8A35-9C9351C6DC08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FB468-DAC8-4259-818E-70304CA50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FD546-502C-4C69-8288-0CF6B82B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468E-A1BA-4C0B-8557-184FE8C10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8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DA3D-D2AC-C140-BF6D-04055DEEE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A69C0-3446-D54D-A1DD-48FF0AAA6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4072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C1A1-71A0-DD49-9760-63A00E58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16CB3-B610-1343-910C-FE7CA519D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3987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C236-A5CC-0942-86BC-81B68A2E1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D9B54-7E16-4041-B18C-004901054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049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A5115-BAEF-B54F-A24E-E4D00826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656E6-EE05-814D-BF98-31D3E19F5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AC6C9-B054-3449-89C7-992CBBFE0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714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46A1-CEBF-FE4D-8EC8-94E9493B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A7759-2F2D-3445-BDB1-AB58AA8E4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0BB42-A06D-BA42-A675-52753B506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C04E3-E618-FD48-BCA7-0F2B5DCE5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2CE5C-941F-0141-BEC6-BF9787C5D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161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C152-455D-3F4E-B7F3-B6657B87C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5288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52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97AB-E128-0745-9038-63DF83CE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7586"/>
            <a:ext cx="3932237" cy="1329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0C21B-E579-5545-B400-50D00FD4F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10B73-8EFF-DA4C-BA48-5BC7D02B7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9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C81EC-763F-4E10-B529-6B0D978D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A8837-80AA-469A-B10C-0186AC968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079DF-4081-4D42-8CBC-024F5DBB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A58-3E7A-4108-8A35-9C9351C6DC08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AEF05-2E1D-4929-BB58-146B8B9E0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85D0D-615F-489E-854A-E4BF1CF6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468E-A1BA-4C0B-8557-184FE8C10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350A7-404B-AF40-90AF-075D3496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86580"/>
            <a:ext cx="3932237" cy="1270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F646A5-E0E7-EE41-B64B-3862CF313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335AD-0144-9247-A588-E162F070F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90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8B38C-6B82-4044-BC8C-6E2DEC5CD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BC60A-78FD-4D10-8E22-FBF05800D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89AEA-7029-4472-BD63-458DC0214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A58-3E7A-4108-8A35-9C9351C6DC08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2B3CD-2689-4824-A037-EC5F90D4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13D0A-81FA-4F84-B19F-3336B4CD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468E-A1BA-4C0B-8557-184FE8C10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1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9EFBA-50FE-4C30-8243-6F9B7D816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94B25-A16E-479C-86D1-4C70E82A8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3BFC2-08A5-4DC9-AB88-C64BA9292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82671-4AAB-4D00-9C1E-71AF41274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A58-3E7A-4108-8A35-9C9351C6DC08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1AB98-302F-4C79-8EDA-59101F79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634CD-0265-42D0-99D9-637C3A54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468E-A1BA-4C0B-8557-184FE8C10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5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19B8-7EE1-4183-A1DE-7EAC19FC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2F035-6C88-49E0-A4EC-1EC00442E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49A9E-00E0-4C27-B793-61782CC44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EDBC4-ADF3-4D56-A50C-A6FBECA0B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32EF4C-D153-40BA-811C-3B70727DD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B8A34A-A1BE-42FD-B29A-58AF8D12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A58-3E7A-4108-8A35-9C9351C6DC08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251DA5-D559-48AA-B25C-BB266664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097595-195E-4239-A084-ADC8C3D3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468E-A1BA-4C0B-8557-184FE8C10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8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90238-E71F-4CC0-BEC7-625213A4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8E24F-3193-4257-9BBF-12F2B06F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A58-3E7A-4108-8A35-9C9351C6DC08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8FD93-75F1-4F3B-BC17-C09172A4D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633E4-4B32-4A3D-9FCC-36D8F46A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468E-A1BA-4C0B-8557-184FE8C10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8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70DFD-6F47-4802-9FB2-7B8718D4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A58-3E7A-4108-8A35-9C9351C6DC08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1A3AD-9CEB-4058-B781-6EC89435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C91AE-01F2-4FED-B742-11C2A8C6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468E-A1BA-4C0B-8557-184FE8C10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F7E4-2622-4330-B979-2A3D62C1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8E1DF-7D53-4ADF-922C-5927F7118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4FD33-A9C1-4DC2-87B6-03A5EBA3D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88524-106E-4F7A-9E1E-BE7923A1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A58-3E7A-4108-8A35-9C9351C6DC08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9598E-76A3-4DB8-82C6-82B91465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F8E35-190E-45CB-8393-1911F278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468E-A1BA-4C0B-8557-184FE8C10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6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4002-30CA-4C75-9546-D99C2558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F1D6A9-57E9-4FCE-8374-335B2D7D9B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04DA9-25DC-4297-864E-66EA7612F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0F7D8-79A7-4F4B-90DC-45425554E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A58-3E7A-4108-8A35-9C9351C6DC08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66CDE-12CE-4E61-A38F-94412E996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31AC4-67F4-4777-B704-652F5E26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468E-A1BA-4C0B-8557-184FE8C10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73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388B82-392E-41CB-933B-8B1A86393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8CD23-2638-42BD-AA48-7F5E5A2F6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DC184-A64D-48E5-A1A4-B2A2F7CDB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4A58-3E7A-4108-8A35-9C9351C6DC08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D36CC-7C94-40A1-8B2C-822D147C0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7E337-95BB-4C13-AF66-602240EA9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468E-A1BA-4C0B-8557-184FE8C10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6C378-49E5-9E4B-9481-04C93F2A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B958A-A4ED-C94C-AFED-82D616C11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06486"/>
            <a:ext cx="10515600" cy="4257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A38011-7C4E-4B47-ACC7-2957C31C507C}"/>
              </a:ext>
            </a:extLst>
          </p:cNvPr>
          <p:cNvSpPr/>
          <p:nvPr userDrawn="1"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E1AC43-4DE8-8C40-BE46-3DF9DA0B7F1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405" y="138808"/>
            <a:ext cx="2666950" cy="426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37316C-76F2-5B41-AF8B-2650BA79107B}"/>
              </a:ext>
            </a:extLst>
          </p:cNvPr>
          <p:cNvPicPr/>
          <p:nvPr userDrawn="1"/>
        </p:nvPicPr>
        <p:blipFill rotWithShape="1">
          <a:blip r:embed="rId12"/>
          <a:srcRect l="84826" b="3642"/>
          <a:stretch/>
        </p:blipFill>
        <p:spPr>
          <a:xfrm>
            <a:off x="10227365" y="4165017"/>
            <a:ext cx="1964635" cy="26929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89F0B8-BF2B-4541-8EE5-54EB62568CD5}"/>
              </a:ext>
            </a:extLst>
          </p:cNvPr>
          <p:cNvSpPr/>
          <p:nvPr userDrawn="1"/>
        </p:nvSpPr>
        <p:spPr>
          <a:xfrm>
            <a:off x="0" y="6579704"/>
            <a:ext cx="12192000" cy="2782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FE34DE-C035-034C-A384-93AFFC18C2D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47450" y="6386687"/>
            <a:ext cx="765392" cy="9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2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NmEyNTBlMDMtM2U1YS00YjY4LTkzMGQtYjE2M2VkMzY3MDNk%40thread.v2/0?context=%7b%22Tid%22%3a%22fd9008a0-7846-4989-a4c5-77cfad3f7e4e%22%2c%22Oid%22%3a%22d68a0e55-e6c1-4808-9bc2-0b0d48b880a0%22%7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nations.scouting.org/#/council/802/appeal/794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nations.scouting.org/#/council/802/appeal/7948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ac-bsa.org/donate/fo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c-bsa.org/donate/fos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E66FE-510C-CD0D-DA6F-22F06FF8B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4" y="251617"/>
            <a:ext cx="12254657" cy="61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78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44495B-5FB7-401A-5415-7B3D24E6B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7893"/>
            <a:ext cx="12192000" cy="48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5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83AC1-37D1-4C65-B1BE-AEA80FEF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How TAC Spends its Funds</a:t>
            </a:r>
            <a:endParaRPr lang="en-US" sz="5400" b="1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AFFC5-A50F-4A09-8464-43F7B72D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b="1" dirty="0">
                <a:highlight>
                  <a:srgbClr val="FFFF00"/>
                </a:highlight>
                <a:cs typeface="Calibri"/>
              </a:rPr>
              <a:t>People—Salaries and Travel</a:t>
            </a:r>
          </a:p>
          <a:p>
            <a:pPr marL="457200" indent="-457200"/>
            <a:r>
              <a:rPr lang="en-US" sz="2200" dirty="0">
                <a:cs typeface="Calibri"/>
              </a:rPr>
              <a:t>Full Time Staff in Belgium, Germany, Pennsylvania</a:t>
            </a:r>
          </a:p>
          <a:p>
            <a:pPr marL="457200" indent="-457200"/>
            <a:r>
              <a:rPr lang="en-US" sz="2200">
                <a:cs typeface="Calibri"/>
              </a:rPr>
              <a:t>Seasonal Scout Camp Staff in Switzerland, Croatia, Kenya</a:t>
            </a:r>
            <a:endParaRPr lang="en-US" sz="2200"/>
          </a:p>
          <a:p>
            <a:pPr marL="0" indent="0">
              <a:buNone/>
            </a:pPr>
            <a:endParaRPr lang="en-US" sz="2200" b="1" dirty="0">
              <a:highlight>
                <a:srgbClr val="FFFF00"/>
              </a:highlight>
              <a:cs typeface="Calibri"/>
            </a:endParaRPr>
          </a:p>
          <a:p>
            <a:pPr marL="0" indent="0">
              <a:buNone/>
            </a:pPr>
            <a:r>
              <a:rPr lang="en-US" sz="2200" b="1" dirty="0">
                <a:highlight>
                  <a:srgbClr val="FFFF00"/>
                </a:highlight>
                <a:cs typeface="Calibri"/>
              </a:rPr>
              <a:t>Stuff—Programs and Services</a:t>
            </a:r>
          </a:p>
          <a:p>
            <a:pPr marL="457200" indent="-457200"/>
            <a:r>
              <a:rPr lang="en-US" sz="2200">
                <a:cs typeface="Calibri"/>
              </a:rPr>
              <a:t>Insurance (Accident/Sickness and Liability), Safe Scouting</a:t>
            </a:r>
          </a:p>
          <a:p>
            <a:pPr marL="457200" indent="-457200"/>
            <a:r>
              <a:rPr lang="en-US" sz="2200">
                <a:cs typeface="Calibri"/>
              </a:rPr>
              <a:t>Patches, Program Supply, Recognitions, Trainings, Conferences, Roundtables</a:t>
            </a:r>
          </a:p>
          <a:p>
            <a:pPr marL="457200" indent="-457200"/>
            <a:r>
              <a:rPr lang="en-US" sz="2200" dirty="0">
                <a:cs typeface="Calibri"/>
              </a:rPr>
              <a:t>TAC Connection, Website, Social Media, New Unit Organization, Scout Recruitment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5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6C44-06F7-1D70-19CF-DEB9B68D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5"/>
            <a:ext cx="5791199" cy="1401183"/>
          </a:xfrm>
        </p:spPr>
        <p:txBody>
          <a:bodyPr anchor="t">
            <a:normAutofit/>
          </a:bodyPr>
          <a:lstStyle/>
          <a:p>
            <a:r>
              <a:rPr lang="en-US" sz="3200" b="1" i="0" u="none" strike="noStrike" dirty="0">
                <a:effectLst/>
                <a:latin typeface="Helvetica" panose="020B0604020202020204" pitchFamily="34" charset="0"/>
              </a:rPr>
              <a:t>FOS Giving Levels and Recognition</a:t>
            </a:r>
            <a:r>
              <a:rPr lang="en-US" sz="3200" b="0" i="0" dirty="0">
                <a:effectLst/>
                <a:latin typeface="Helvetica" panose="020B0604020202020204" pitchFamily="34" charset="0"/>
              </a:rPr>
              <a:t>​​</a:t>
            </a:r>
            <a:endParaRPr lang="en-US" sz="3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DB0B9-6394-DCFF-7E52-61E63F32E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2406034"/>
            <a:ext cx="6117770" cy="374807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fontAlgn="base"/>
            <a:r>
              <a:rPr lang="en-US" sz="2400" b="1" i="0" u="none" strike="noStrike" dirty="0">
                <a:effectLst/>
                <a:latin typeface="Helvetica"/>
                <a:cs typeface="Helvetica"/>
              </a:rPr>
              <a:t>$2000 ($200/month)  </a:t>
            </a:r>
            <a:r>
              <a:rPr lang="en-US" sz="2400" b="0" i="0" u="none" strike="noStrike" dirty="0">
                <a:effectLst/>
                <a:latin typeface="Helvetica"/>
                <a:cs typeface="Helvetica"/>
              </a:rPr>
              <a:t>– 8 Scouts </a:t>
            </a:r>
            <a:r>
              <a:rPr lang="en-US" sz="2400" dirty="0">
                <a:latin typeface="Helvetica"/>
                <a:cs typeface="Helvetica"/>
              </a:rPr>
              <a:t>Level</a:t>
            </a:r>
            <a:r>
              <a:rPr lang="en-US" sz="2400" b="0" i="0" dirty="0">
                <a:effectLst/>
                <a:latin typeface="Helvetica"/>
                <a:cs typeface="Helvetica"/>
              </a:rPr>
              <a:t>​--TAC Yeti </a:t>
            </a:r>
            <a:r>
              <a:rPr lang="en-US" sz="2400" dirty="0">
                <a:latin typeface="Helvetica"/>
                <a:cs typeface="Helvetica"/>
              </a:rPr>
              <a:t>Water Bottle</a:t>
            </a:r>
            <a:r>
              <a:rPr lang="en-US" sz="2400" b="0" i="0" dirty="0">
                <a:effectLst/>
                <a:latin typeface="Helvetica"/>
                <a:cs typeface="Helvetica"/>
              </a:rPr>
              <a:t> + FOS </a:t>
            </a:r>
            <a:r>
              <a:rPr lang="en-US" sz="2400" dirty="0">
                <a:latin typeface="Helvetica"/>
                <a:cs typeface="Helvetica"/>
              </a:rPr>
              <a:t>Neckerchief + FOS </a:t>
            </a:r>
            <a:r>
              <a:rPr lang="en-US" sz="2400" b="0" i="0" dirty="0">
                <a:effectLst/>
                <a:latin typeface="Helvetica"/>
                <a:cs typeface="Helvetica"/>
              </a:rPr>
              <a:t>gold patch</a:t>
            </a:r>
            <a:endParaRPr lang="en-US">
              <a:cs typeface="Calibri" panose="020F0502020204030204"/>
            </a:endParaRPr>
          </a:p>
          <a:p>
            <a:pPr rtl="0" fontAlgn="base"/>
            <a:r>
              <a:rPr lang="en-US" sz="2400" b="1" i="0" u="none" strike="noStrike" dirty="0">
                <a:effectLst/>
                <a:latin typeface="Helvetica"/>
                <a:cs typeface="Helvetica"/>
              </a:rPr>
              <a:t>$1000 ($100/month) </a:t>
            </a:r>
            <a:r>
              <a:rPr lang="en-US" sz="2400" b="0" i="0" u="none" strike="noStrike" dirty="0">
                <a:effectLst/>
                <a:latin typeface="Helvetica"/>
                <a:cs typeface="Helvetica"/>
              </a:rPr>
              <a:t>– 4 Scouts Level</a:t>
            </a:r>
            <a:r>
              <a:rPr lang="en-US" sz="2400" b="0" i="0" dirty="0">
                <a:effectLst/>
                <a:latin typeface="Helvetica"/>
                <a:cs typeface="Helvetica"/>
              </a:rPr>
              <a:t>​--</a:t>
            </a:r>
            <a:r>
              <a:rPr lang="en-US" sz="2400" dirty="0">
                <a:latin typeface="Helvetica"/>
                <a:cs typeface="Helvetica"/>
              </a:rPr>
              <a:t>FOS</a:t>
            </a:r>
            <a:r>
              <a:rPr lang="en-US" sz="2400" b="0" i="0" dirty="0">
                <a:effectLst/>
                <a:latin typeface="Helvetica"/>
                <a:cs typeface="Helvetica"/>
              </a:rPr>
              <a:t> Neckerchief + FOS gold patch</a:t>
            </a:r>
          </a:p>
          <a:p>
            <a:pPr fontAlgn="base"/>
            <a:r>
              <a:rPr lang="en-US" sz="2400" b="1" i="0" u="none" strike="noStrike" dirty="0">
                <a:effectLst/>
                <a:latin typeface="Helvetica"/>
                <a:cs typeface="Helvetica"/>
              </a:rPr>
              <a:t>$500  ($50/month) </a:t>
            </a:r>
            <a:r>
              <a:rPr lang="en-US" sz="2400" b="0" i="0" u="none" strike="noStrike" dirty="0">
                <a:effectLst/>
                <a:latin typeface="Helvetica"/>
                <a:cs typeface="Helvetica"/>
              </a:rPr>
              <a:t>– 2 Scouts Level</a:t>
            </a:r>
            <a:r>
              <a:rPr lang="en-US" sz="2400" b="0" i="0" dirty="0">
                <a:effectLst/>
                <a:latin typeface="Helvetica"/>
                <a:cs typeface="Helvetica"/>
              </a:rPr>
              <a:t>​--FOS gold </a:t>
            </a:r>
            <a:r>
              <a:rPr lang="en-US" sz="2400" dirty="0">
                <a:latin typeface="Helvetica"/>
                <a:cs typeface="Helvetica"/>
              </a:rPr>
              <a:t>border patch</a:t>
            </a:r>
            <a:endParaRPr lang="en-US" sz="2400" b="0" i="0" dirty="0"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US" sz="2400" b="1" i="0" u="none" strike="noStrike" dirty="0">
                <a:effectLst/>
                <a:latin typeface="Helvetica"/>
                <a:cs typeface="Helvetica"/>
              </a:rPr>
              <a:t>$250  ($25/month) </a:t>
            </a:r>
            <a:r>
              <a:rPr lang="en-US" sz="2400" b="0" i="0" u="none" strike="noStrike" dirty="0">
                <a:effectLst/>
                <a:latin typeface="Helvetica"/>
                <a:cs typeface="Helvetica"/>
              </a:rPr>
              <a:t>– 1 Scouts Level</a:t>
            </a:r>
            <a:r>
              <a:rPr lang="en-US" sz="2400" b="0" i="0" dirty="0">
                <a:effectLst/>
                <a:latin typeface="Helvetica"/>
                <a:cs typeface="Helvetica"/>
              </a:rPr>
              <a:t>​--FOS silver </a:t>
            </a:r>
            <a:r>
              <a:rPr lang="en-US" sz="2400" dirty="0">
                <a:latin typeface="Helvetica"/>
                <a:cs typeface="Helvetica"/>
              </a:rPr>
              <a:t>border patch</a:t>
            </a:r>
            <a:endParaRPr lang="en-US" sz="2400" b="0" i="0" dirty="0"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US" sz="2400" b="1" i="0" u="none" strike="noStrike" dirty="0">
                <a:effectLst/>
                <a:latin typeface="Helvetica"/>
                <a:cs typeface="Helvetica"/>
              </a:rPr>
              <a:t>$125  ($12.50/month) </a:t>
            </a:r>
            <a:r>
              <a:rPr lang="en-US" sz="2400" b="0" i="0" u="none" strike="noStrike" dirty="0">
                <a:effectLst/>
                <a:latin typeface="Helvetica"/>
                <a:cs typeface="Helvetica"/>
              </a:rPr>
              <a:t>– “Scout Me In” Level</a:t>
            </a:r>
            <a:r>
              <a:rPr lang="en-US" sz="2400" b="0" i="0" dirty="0">
                <a:effectLst/>
                <a:latin typeface="Helvetica"/>
                <a:cs typeface="Helvetica"/>
              </a:rPr>
              <a:t>​--FOS bronze </a:t>
            </a:r>
            <a:r>
              <a:rPr lang="en-US" sz="2400" dirty="0">
                <a:latin typeface="Helvetica"/>
                <a:cs typeface="Helvetica"/>
              </a:rPr>
              <a:t>border patch</a:t>
            </a:r>
            <a:endParaRPr lang="en-US" sz="2400" b="0" i="0" dirty="0">
              <a:effectLst/>
              <a:latin typeface="Helvetica" panose="020B0604020202020204" pitchFamily="34" charset="0"/>
              <a:cs typeface="Helvetica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4A89B7-FF90-4056-F847-2DB858EFC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934" y="23154"/>
            <a:ext cx="1989342" cy="6417234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C66D1EC9-E14E-1BA4-3D14-A71A1AA1E2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3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89874-35D3-F9DF-5F76-A619CD947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cs typeface="Calibri"/>
              </a:rPr>
              <a:t>Confirm 5 Friends of Scouting gifts (not including your own FOS gift) from 1 November 2024 through 28 February 2025</a:t>
            </a:r>
          </a:p>
          <a:p>
            <a:endParaRPr lang="en-US" sz="4000" dirty="0">
              <a:cs typeface="Calibri"/>
            </a:endParaRPr>
          </a:p>
          <a:p>
            <a:r>
              <a:rPr lang="en-US" sz="4000" dirty="0">
                <a:cs typeface="Calibri"/>
              </a:rPr>
              <a:t>Receive a special FOS patch with our appreciation.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639FD4-CC40-8A59-D2FF-CDE4131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highlight>
                  <a:srgbClr val="FFFF00"/>
                </a:highlight>
                <a:cs typeface="Calibri"/>
              </a:rPr>
              <a:t>Friends of Scouting (FOS) Volunteer Recognition</a:t>
            </a:r>
            <a:br>
              <a:rPr lang="en-US" b="1" dirty="0">
                <a:highlight>
                  <a:srgbClr val="FFFF00"/>
                </a:highlight>
                <a:cs typeface="Calibri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8D187A-EC63-413F-9B93-0CA5A261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/>
              <a:t>IC5</a:t>
            </a:r>
            <a:r>
              <a:rPr lang="en-US" sz="2800" b="1" kern="1200">
                <a:latin typeface="+mj-lt"/>
                <a:ea typeface="+mj-ea"/>
                <a:cs typeface="+mj-cs"/>
              </a:rPr>
              <a:t>+ means that I "see" </a:t>
            </a:r>
            <a:r>
              <a:rPr lang="en-US" sz="2800" b="1"/>
              <a:t>or "</a:t>
            </a:r>
            <a:r>
              <a:rPr lang="en-US" sz="2800" b="1" kern="1200">
                <a:latin typeface="+mj-lt"/>
                <a:ea typeface="+mj-ea"/>
                <a:cs typeface="+mj-cs"/>
              </a:rPr>
              <a:t>C</a:t>
            </a:r>
            <a:r>
              <a:rPr lang="en-US" sz="2800" b="1"/>
              <a:t>"</a:t>
            </a:r>
            <a:r>
              <a:rPr lang="en-US" sz="2800" b="1" kern="1200">
                <a:latin typeface="+mj-lt"/>
                <a:ea typeface="+mj-ea"/>
                <a:cs typeface="+mj-cs"/>
              </a:rPr>
              <a:t> </a:t>
            </a:r>
            <a:r>
              <a:rPr lang="en-US" sz="2800" b="1"/>
              <a:t>five </a:t>
            </a:r>
            <a:r>
              <a:rPr lang="en-US" sz="2800" b="1" kern="1200">
                <a:latin typeface="+mj-lt"/>
                <a:ea typeface="+mj-ea"/>
                <a:cs typeface="+mj-cs"/>
              </a:rPr>
              <a:t>or more individuals 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and invite them to give to TAC Friends of Scouting 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5C75CC-6C86-D775-00E9-E99A13A94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3153" y="2139484"/>
            <a:ext cx="10305693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80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24F092-9B6A-3B0F-9057-6EA6E8119971}"/>
              </a:ext>
            </a:extLst>
          </p:cNvPr>
          <p:cNvSpPr txBox="1"/>
          <p:nvPr/>
        </p:nvSpPr>
        <p:spPr>
          <a:xfrm>
            <a:off x="1947463" y="691035"/>
            <a:ext cx="8892714" cy="60016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cs typeface="Calibri"/>
              </a:rPr>
              <a:t>Who can you invite to give to TAC </a:t>
            </a:r>
            <a:r>
              <a:rPr lang="en-US" sz="3200" b="1">
                <a:cs typeface="Calibri"/>
              </a:rPr>
              <a:t>Friends of Scouting?</a:t>
            </a:r>
          </a:p>
          <a:p>
            <a:endParaRPr lang="en-US" sz="3200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3200" dirty="0">
                <a:cs typeface="Calibri"/>
              </a:rPr>
              <a:t>Friends of Scouting donors (current and former)</a:t>
            </a:r>
          </a:p>
          <a:p>
            <a:pPr marL="171450" indent="-171450">
              <a:buFont typeface="Arial"/>
              <a:buChar char="•"/>
            </a:pPr>
            <a:r>
              <a:rPr lang="en-US" sz="3200" dirty="0">
                <a:cs typeface="Calibri"/>
              </a:rPr>
              <a:t>Wood Badge staffers and participants</a:t>
            </a:r>
          </a:p>
          <a:p>
            <a:pPr marL="171450" indent="-171450">
              <a:buFont typeface="Arial"/>
              <a:buChar char="•"/>
            </a:pPr>
            <a:r>
              <a:rPr lang="en-US" sz="3200" dirty="0">
                <a:cs typeface="Calibri"/>
              </a:rPr>
              <a:t>Silver Beaver, Award of Merit, and TAC Patch recipients</a:t>
            </a:r>
          </a:p>
          <a:p>
            <a:pPr marL="171450" indent="-171450">
              <a:buFont typeface="Arial"/>
              <a:buChar char="•"/>
            </a:pPr>
            <a:r>
              <a:rPr lang="en-US" sz="3200" dirty="0">
                <a:cs typeface="Calibri"/>
              </a:rPr>
              <a:t>Experienced unit volunteers</a:t>
            </a:r>
          </a:p>
          <a:p>
            <a:pPr marL="171450" indent="-171450">
              <a:buFont typeface="Arial"/>
              <a:buChar char="•"/>
            </a:pPr>
            <a:r>
              <a:rPr lang="en-US" sz="3200" dirty="0">
                <a:cs typeface="Calibri"/>
              </a:rPr>
              <a:t>Eagle Scouts of all ages</a:t>
            </a:r>
          </a:p>
          <a:p>
            <a:pPr marL="171450" indent="-171450">
              <a:buFont typeface="Arial"/>
              <a:buChar char="•"/>
            </a:pPr>
            <a:r>
              <a:rPr lang="en-US" sz="3200" dirty="0">
                <a:cs typeface="Calibri"/>
              </a:rPr>
              <a:t>TAC Alumni</a:t>
            </a:r>
          </a:p>
          <a:p>
            <a:pPr marL="171450" indent="-171450">
              <a:buFont typeface="Arial"/>
              <a:buChar char="•"/>
            </a:pPr>
            <a:r>
              <a:rPr lang="en-US" sz="3200" dirty="0">
                <a:cs typeface="Calibri"/>
              </a:rPr>
              <a:t>Executive Board and Council Committee members</a:t>
            </a:r>
          </a:p>
          <a:p>
            <a:pPr marL="171450" indent="-171450">
              <a:buFont typeface="Arial"/>
              <a:buChar char="•"/>
            </a:pPr>
            <a:r>
              <a:rPr lang="en-US" sz="3200">
                <a:cs typeface="Calibri"/>
              </a:rPr>
              <a:t>District and Unit Volunteers</a:t>
            </a:r>
          </a:p>
        </p:txBody>
      </p:sp>
    </p:spTree>
    <p:extLst>
      <p:ext uri="{BB962C8B-B14F-4D97-AF65-F5344CB8AC3E}">
        <p14:creationId xmlns:p14="http://schemas.microsoft.com/office/powerpoint/2010/main" val="2941202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DDDF-CEDB-6B39-DDE8-344F90CE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b="1" i="0" u="none" strike="noStrike" dirty="0">
                <a:effectLst/>
                <a:latin typeface="Helvetica" panose="020B0604020202020204" pitchFamily="34" charset="0"/>
              </a:rPr>
            </a:br>
            <a:br>
              <a:rPr lang="en-US" sz="3600" b="1" i="0" u="none" strike="noStrike" dirty="0">
                <a:effectLst/>
                <a:latin typeface="Helvetica" panose="020B0604020202020204" pitchFamily="34" charset="0"/>
              </a:rPr>
            </a:br>
            <a:r>
              <a:rPr lang="en-US" b="1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Friends of Scouting Training </a:t>
            </a:r>
            <a:br>
              <a:rPr lang="en-US" sz="3600" b="1" i="0" u="none" strike="noStrike" dirty="0">
                <a:effectLst/>
                <a:latin typeface="Helvetica" panose="020B0604020202020204" pitchFamily="34" charset="0"/>
              </a:rPr>
            </a:br>
            <a:br>
              <a:rPr lang="en-US" b="0" i="0" dirty="0">
                <a:effectLst/>
                <a:latin typeface="Arial" panose="020B0604020202020204" pitchFamily="34" charset="0"/>
              </a:rPr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073D6-BAB5-67EA-C204-536DC236C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5AA3"/>
              </a:solidFill>
              <a:effectLst/>
              <a:latin typeface="Helvetica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Monday 18 November 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​or </a:t>
            </a: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Tuesday 19 November </a:t>
            </a:r>
            <a:r>
              <a:rPr lang="en-US" dirty="0">
                <a:solidFill>
                  <a:srgbClr val="005AA3"/>
                </a:solidFill>
                <a:latin typeface="Helvetica"/>
                <a:cs typeface="Helvetica"/>
              </a:rPr>
              <a:t>2024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</a:t>
            </a:r>
          </a:p>
          <a:p>
            <a:pPr marL="0" indent="0" algn="l" rtl="0" fontAlgn="base">
              <a:buNone/>
            </a:pPr>
            <a:r>
              <a:rPr lang="en-US" b="1" i="0" u="none" strike="noStrike" dirty="0">
                <a:solidFill>
                  <a:srgbClr val="005AA3"/>
                </a:solidFill>
                <a:effectLst/>
                <a:latin typeface="Helvetica" panose="020B0604020202020204" pitchFamily="34" charset="0"/>
              </a:rPr>
              <a:t>1200 New York time, 1700 London time, 1800 Brussels time</a:t>
            </a:r>
          </a:p>
          <a:p>
            <a:pPr marL="0" indent="0" algn="l" rtl="0" fontAlgn="base">
              <a:buNone/>
            </a:pPr>
            <a:endParaRPr lang="en-US" b="0" i="0" dirty="0">
              <a:solidFill>
                <a:srgbClr val="1D2228"/>
              </a:solidFill>
              <a:effectLst/>
              <a:latin typeface="Aptos" panose="020B00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b="0" i="0" dirty="0">
                <a:solidFill>
                  <a:srgbClr val="1D2228"/>
                </a:solidFill>
                <a:effectLst/>
                <a:latin typeface="Aptos" panose="020B0004020202020204" pitchFamily="34" charset="0"/>
              </a:rPr>
              <a:t>You only need to attend one session.</a:t>
            </a:r>
          </a:p>
          <a:p>
            <a:pPr marL="0" indent="0" algn="l" rtl="0" fontAlgn="base">
              <a:buNone/>
            </a:pPr>
            <a:endParaRPr lang="en-US" u="none" strike="noStrike" dirty="0">
              <a:solidFill>
                <a:srgbClr val="1D2228"/>
              </a:solidFill>
              <a:latin typeface="Aptos" panose="020B00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b="1" i="0" u="none" strike="noStrike" dirty="0">
                <a:solidFill>
                  <a:srgbClr val="005AA3"/>
                </a:solidFill>
                <a:effectLst/>
                <a:latin typeface="Helvetica" panose="020B0604020202020204" pitchFamily="34" charset="0"/>
                <a:hlinkClick r:id="rId3"/>
              </a:rPr>
              <a:t>https://teams.microsoft.com/l/meetup-join/19%3ameeting_NmEyNTBlMDMtM2U1YS00YjY4LTkzMGQtYjE2M2VkMzY3MDNk%40thread.v2/0?context=%7b%22Tid%22%3a%22fd9008a0-7846-4989-a4c5-77cfad3f7e4e%22%2c%22Oid%22%3a%22d68a0e55-e6c1-4808-9bc2-0b0d48b880a0%22%7d</a:t>
            </a:r>
            <a:r>
              <a:rPr lang="en-US" b="1" i="0" u="none" strike="noStrike" dirty="0">
                <a:solidFill>
                  <a:srgbClr val="005AA3"/>
                </a:solidFill>
                <a:effectLst/>
                <a:latin typeface="Helvetica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30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0407-D7DB-6380-370D-089B4667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b="1" i="0" u="none" strike="noStrike" dirty="0">
                <a:solidFill>
                  <a:srgbClr val="CF0031"/>
                </a:solidFill>
                <a:effectLst/>
                <a:latin typeface="Helvetica" panose="020B0604020202020204" pitchFamily="34" charset="0"/>
              </a:rPr>
            </a:br>
            <a:r>
              <a:rPr lang="en-US" sz="4000" b="1" i="0" u="none" strike="noStrike" dirty="0">
                <a:solidFill>
                  <a:srgbClr val="CF0031"/>
                </a:solidFill>
                <a:effectLst/>
                <a:latin typeface="Helvetica" panose="020B0604020202020204" pitchFamily="34" charset="0"/>
              </a:rPr>
              <a:t>Friends of Scouting Report Meetings </a:t>
            </a:r>
            <a:br>
              <a:rPr lang="en-US" sz="4000" b="1" i="0" u="none" strike="noStrike" dirty="0">
                <a:solidFill>
                  <a:srgbClr val="CF0031"/>
                </a:solidFill>
                <a:effectLst/>
                <a:latin typeface="Helvetica" panose="020B060402020202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47B3-1844-DF15-EEF4-B4D7749FE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l" rtl="0" fontAlgn="base">
              <a:buNone/>
            </a:pPr>
            <a:r>
              <a:rPr lang="en-US" b="1" i="0" u="none" strike="noStrike">
                <a:solidFill>
                  <a:srgbClr val="005AA3"/>
                </a:solidFill>
                <a:effectLst/>
                <a:latin typeface="Helvetica"/>
                <a:cs typeface="Helvetica"/>
              </a:rPr>
              <a:t>All IC5</a:t>
            </a:r>
            <a:r>
              <a:rPr lang="en-US" b="1">
                <a:solidFill>
                  <a:srgbClr val="005AA3"/>
                </a:solidFill>
                <a:latin typeface="Helvetica"/>
                <a:cs typeface="Helvetica"/>
              </a:rPr>
              <a:t>+</a:t>
            </a:r>
            <a:r>
              <a:rPr lang="en-US" b="1" i="0" u="none" strike="noStrike">
                <a:solidFill>
                  <a:srgbClr val="005AA3"/>
                </a:solidFill>
                <a:effectLst/>
                <a:latin typeface="Helvetica"/>
                <a:cs typeface="Helvetica"/>
              </a:rPr>
              <a:t> Volunteers are encouraged to attend.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</a:t>
            </a:r>
          </a:p>
          <a:p>
            <a:pPr marL="0" indent="0" algn="l" rtl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US" b="1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Wednesdays </a:t>
            </a: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600" b="1">
                <a:solidFill>
                  <a:srgbClr val="005AA3"/>
                </a:solidFill>
                <a:latin typeface="Helvetica"/>
                <a:cs typeface="Helvetica"/>
              </a:rPr>
              <a:t>1200 New York time, 1700 London time, 1800 Brussels time</a:t>
            </a:r>
            <a:r>
              <a:rPr lang="en-US" b="0" i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</a:t>
            </a:r>
            <a:endParaRPr lang="en-US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5AA3"/>
                </a:solidFill>
                <a:effectLst/>
                <a:latin typeface="Helvetica"/>
                <a:cs typeface="Helvetica"/>
              </a:rPr>
              <a:t>4 and 18 December</a:t>
            </a:r>
            <a:r>
              <a:rPr lang="en-US" b="0" i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 </a:t>
            </a:r>
            <a:r>
              <a:rPr lang="en-US">
                <a:solidFill>
                  <a:srgbClr val="005AA3"/>
                </a:solidFill>
                <a:latin typeface="Helvetica"/>
                <a:cs typeface="Helvetica"/>
              </a:rPr>
              <a:t>2024</a:t>
            </a:r>
            <a:endParaRPr lang="en-US" b="0" i="0">
              <a:solidFill>
                <a:srgbClr val="000000"/>
              </a:solidFill>
              <a:effectLst/>
              <a:latin typeface="Helvetica"/>
              <a:cs typeface="Helvetica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 panose="020B0604020202020204" pitchFamily="34" charset="0"/>
              </a:rPr>
              <a:t>8 and 22 January 2025          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 panose="020B0604020202020204" pitchFamily="34" charset="0"/>
              </a:rPr>
              <a:t>5 and 19 February 2025          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5AA3"/>
                </a:solidFill>
                <a:effectLst/>
                <a:latin typeface="Helvetica" panose="020B0604020202020204" pitchFamily="34" charset="0"/>
              </a:rPr>
              <a:t>5 March 2025—FOS Celebration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32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B7216C-E613-3BCA-E774-C15575DD3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584"/>
            <a:ext cx="12134071" cy="627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36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C1F6B6-8A4D-D6B2-BF40-32FFDCCBC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233"/>
            <a:ext cx="12192000" cy="620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0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EB4B0-EBC0-5833-EC4C-1874EFCA5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Our 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1B294-CD2A-FA58-D582-43B71D116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3600" dirty="0">
                <a:cs typeface="Calibri"/>
              </a:rPr>
              <a:t>What is Friends of Scouting (FOS) and why is it important to your TAC Scouting experience</a:t>
            </a:r>
          </a:p>
          <a:p>
            <a:pPr marL="171450" indent="-171450">
              <a:buFont typeface="Arial"/>
              <a:buChar char="•"/>
            </a:pPr>
            <a:r>
              <a:rPr lang="en-US" sz="3600" dirty="0">
                <a:cs typeface="Calibri"/>
              </a:rPr>
              <a:t>Levels of Giving and Recognition</a:t>
            </a:r>
          </a:p>
          <a:p>
            <a:pPr marL="171450" indent="-171450">
              <a:buFont typeface="Arial"/>
              <a:buChar char="•"/>
            </a:pPr>
            <a:r>
              <a:rPr lang="en-US" sz="3600" dirty="0">
                <a:cs typeface="Calibri"/>
              </a:rPr>
              <a:t>TAC Operating Budget and how your gift is invested in programs and services</a:t>
            </a:r>
          </a:p>
          <a:p>
            <a:pPr marL="171450" indent="-171450">
              <a:buFont typeface="Arial"/>
              <a:buChar char="•"/>
            </a:pPr>
            <a:r>
              <a:rPr lang="en-US" sz="3600" dirty="0">
                <a:cs typeface="Calibri"/>
              </a:rPr>
              <a:t>How to make a FOS gift and invite others to invest in Friends of Scouting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44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90407-D7DB-6380-370D-089B4667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600" b="1" kern="1200" dirty="0"/>
            </a:br>
            <a:r>
              <a:rPr lang="en-US" sz="3600" b="1" kern="1200" dirty="0">
                <a:latin typeface="+mj-lt"/>
                <a:ea typeface="+mj-ea"/>
                <a:cs typeface="+mj-cs"/>
              </a:rPr>
              <a:t>Direct FOS </a:t>
            </a:r>
            <a:r>
              <a:rPr lang="en-US" sz="3600" b="1" dirty="0"/>
              <a:t>Invitation</a:t>
            </a:r>
            <a:br>
              <a:rPr lang="en-US" sz="3600" b="1" dirty="0">
                <a:cs typeface="Calibri Light"/>
              </a:rPr>
            </a:br>
            <a:br>
              <a:rPr lang="en-US" sz="3600" b="1" dirty="0"/>
            </a:br>
            <a:r>
              <a:rPr lang="en-US" sz="3600" b="1" dirty="0"/>
              <a:t>--Face</a:t>
            </a:r>
            <a:r>
              <a:rPr lang="en-US" sz="3600" b="1" kern="1200" dirty="0">
                <a:latin typeface="+mj-lt"/>
                <a:ea typeface="+mj-ea"/>
                <a:cs typeface="+mj-cs"/>
              </a:rPr>
              <a:t> to </a:t>
            </a:r>
            <a:r>
              <a:rPr lang="en-US" sz="3600" b="1" i="0" u="none" strike="noStrike" kern="1200" dirty="0">
                <a:effectLst/>
                <a:latin typeface="+mj-lt"/>
                <a:ea typeface="+mj-ea"/>
                <a:cs typeface="+mj-cs"/>
              </a:rPr>
              <a:t>Face</a:t>
            </a:r>
            <a:br>
              <a:rPr lang="en-US" sz="3600" b="1" dirty="0"/>
            </a:br>
            <a:r>
              <a:rPr lang="en-US" sz="3600" b="1" dirty="0"/>
              <a:t>--</a:t>
            </a:r>
            <a:r>
              <a:rPr lang="en-US" sz="3600" b="1" i="0" u="none" strike="noStrike" kern="1200" dirty="0">
                <a:effectLst/>
                <a:latin typeface="+mj-lt"/>
                <a:ea typeface="+mj-ea"/>
                <a:cs typeface="+mj-cs"/>
              </a:rPr>
              <a:t>Zoom</a:t>
            </a:r>
            <a:br>
              <a:rPr lang="en-US" sz="3600" b="1" dirty="0"/>
            </a:br>
            <a:r>
              <a:rPr lang="en-US" sz="3600" b="1" dirty="0"/>
              <a:t>--</a:t>
            </a:r>
            <a:r>
              <a:rPr lang="en-US" sz="3600" b="1" i="0" u="none" strike="noStrike" kern="1200" dirty="0">
                <a:effectLst/>
                <a:latin typeface="+mj-lt"/>
                <a:ea typeface="+mj-ea"/>
                <a:cs typeface="+mj-cs"/>
              </a:rPr>
              <a:t>Phone Call </a:t>
            </a:r>
            <a:br>
              <a:rPr lang="en-US" sz="3600" b="1" i="0" u="none" strike="noStrike" kern="1200" dirty="0">
                <a:effectLst/>
              </a:rPr>
            </a:br>
            <a:br>
              <a:rPr lang="en-US" sz="3600" kern="1200" dirty="0">
                <a:effectLst/>
              </a:rPr>
            </a:br>
            <a:r>
              <a:rPr lang="en-US" sz="3600" b="0" i="0" kern="1200" dirty="0">
                <a:effectLst/>
                <a:latin typeface="+mj-lt"/>
                <a:ea typeface="+mj-ea"/>
                <a:cs typeface="+mj-cs"/>
              </a:rPr>
              <a:t>​</a:t>
            </a:r>
            <a:endParaRPr lang="en-US" sz="3600" kern="1200" dirty="0">
              <a:latin typeface="+mj-lt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B93E561-858C-ADA9-CC2D-5FEDC399D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44138" y="640080"/>
            <a:ext cx="563493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01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14DD-1BB6-DD10-33A9-17854678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90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When inviting donors to give, Words Matter.</a:t>
            </a:r>
            <a:br>
              <a:rPr lang="en-US" b="1" dirty="0"/>
            </a:br>
            <a:r>
              <a:rPr lang="en-US" b="1" dirty="0"/>
              <a:t>See the updated words on the right side!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5106B-8BAC-CC01-AE1E-4E25BB4147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9A7E8-B7CB-86B1-40ED-0D3CEFFA0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65" y="1666460"/>
            <a:ext cx="5734850" cy="311511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AF13272-E85C-D208-0088-E70735D581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D3EE43-0216-1E2C-89DD-0D2CFE3BD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425" y="2722681"/>
            <a:ext cx="6366356" cy="42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97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4EC7-63AE-C6EE-DFEF-4DB1A3B6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 Steps to an Effective FOS Invitation via 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8D63C-B9D0-D63C-7020-177F8A705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/>
              <a:t>Introduce yourself</a:t>
            </a:r>
          </a:p>
          <a:p>
            <a:pPr marL="514350" indent="-514350">
              <a:buAutoNum type="arabicPeriod"/>
            </a:pPr>
            <a:r>
              <a:rPr lang="en-US" sz="3600" dirty="0"/>
              <a:t>Explain how Scouting changed you</a:t>
            </a:r>
          </a:p>
          <a:p>
            <a:pPr marL="514350" indent="-514350">
              <a:buAutoNum type="arabicPeriod"/>
            </a:pPr>
            <a:r>
              <a:rPr lang="en-US" sz="3600" dirty="0"/>
              <a:t>Tell what you learned in Scouting</a:t>
            </a:r>
          </a:p>
          <a:p>
            <a:pPr marL="514350" indent="-514350">
              <a:buAutoNum type="arabicPeriod"/>
            </a:pPr>
            <a:r>
              <a:rPr lang="en-US" sz="3600" dirty="0"/>
              <a:t>Conclude that “Because of Scouting…”</a:t>
            </a:r>
          </a:p>
          <a:p>
            <a:pPr marL="514350" indent="-514350">
              <a:buAutoNum type="arabicPeriod"/>
            </a:pPr>
            <a:r>
              <a:rPr lang="en-US" sz="3600" dirty="0"/>
              <a:t>Then share the invitation to give </a:t>
            </a:r>
          </a:p>
        </p:txBody>
      </p:sp>
    </p:spTree>
    <p:extLst>
      <p:ext uri="{BB962C8B-B14F-4D97-AF65-F5344CB8AC3E}">
        <p14:creationId xmlns:p14="http://schemas.microsoft.com/office/powerpoint/2010/main" val="392613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4EC7-63AE-C6EE-DFEF-4DB1A3B6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1. Introduce yourself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8D63C-B9D0-D63C-7020-177F8A705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Hello, this is Dan Coberly.  I serve as Council President for Transatlantic Council.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In the early 1960’s as a young preteen in the U.S. Panama Canal Zone, </a:t>
            </a:r>
            <a:r>
              <a:rPr lang="en-US" sz="3600"/>
              <a:t>I reached the first fork in the road of my young life. I was being </a:t>
            </a:r>
            <a:r>
              <a:rPr lang="en-US" sz="3600" dirty="0"/>
              <a:t>pressured to join a gang.  </a:t>
            </a:r>
            <a:endParaRPr lang="en-US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My father, like many others, was a Special Forces Soldier deployed on many far-away missions. He simply wasn’t there to guide me. My mother was a French-Italian WWII war bride, still learning to speak English. Life was chaos, without stability, moving around the world, always worried that my father would not come home.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0597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4EC7-63AE-C6EE-DFEF-4DB1A3B6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</a:t>
            </a:r>
            <a:r>
              <a:rPr lang="en-US" sz="4400" b="1" dirty="0"/>
              <a:t> Explain how Scouting changed you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8D63C-B9D0-D63C-7020-177F8A705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That day, one of my friends invited me to join what he called a “good gang”—Scouting.  I went to my first meeting and I was hooked. Suddenly, I belonged to something. There was a plan, a structure, fun and fellowship, standards that were completely up to me to meet. And many unselfish leaders became my role models.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Scouting brought a touch of America to us living overseas. That was important because I hardly lived in the States.  Scouting was the one constant in my life, no matter where we lived throughout the world.  Unlike sports or clubs or other activities, in Scouting, I didn't have to start over whenever we moved.  I could continue on the trail to Eagle. </a:t>
            </a:r>
          </a:p>
          <a:p>
            <a:pPr marL="0" indent="0">
              <a:buNone/>
            </a:pPr>
            <a:r>
              <a:rPr lang="en-US" sz="3600" dirty="0"/>
              <a:t>And I made friends instantly!</a:t>
            </a:r>
            <a:endParaRPr lang="en-US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145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4EC7-63AE-C6EE-DFEF-4DB1A3B6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</a:t>
            </a:r>
            <a:r>
              <a:rPr lang="en-US" sz="4400" b="1" dirty="0"/>
              <a:t> Tell what you learned in Scouting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8D63C-B9D0-D63C-7020-177F8A705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What I learned in Scouting about myself and other people is more valuable than all the degrees I have since earned. I gained self-confidence and life-long skills as an Eagle Scout </a:t>
            </a:r>
            <a:r>
              <a:rPr lang="en-US" sz="3600"/>
              <a:t>in Troop 62 in Wurzburg, Germany.   I learned how </a:t>
            </a:r>
            <a:r>
              <a:rPr lang="en-US" sz="3600" dirty="0"/>
              <a:t>to be a good leader, a good follower, and how to make intelligent choices. </a:t>
            </a:r>
            <a:endParaRPr lang="en-US" dirty="0"/>
          </a:p>
          <a:p>
            <a:pPr marL="0" indent="0">
              <a:buNone/>
            </a:pPr>
            <a:r>
              <a:rPr lang="en-US" sz="3600" dirty="0"/>
              <a:t>Since then, I’ve been blessed to meet and work with famous leaders, Kings and Queens and Astronauts, senior cabinet officials, Supreme Allied Commanders…all of whom were Scouts. 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6731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4EC7-63AE-C6EE-DFEF-4DB1A3B6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</a:t>
            </a:r>
            <a:r>
              <a:rPr lang="en-US" sz="4400" b="1" dirty="0"/>
              <a:t> Conclude that “Because of Scouting…”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8D63C-B9D0-D63C-7020-177F8A705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/>
              <a:t>Because of Scouting, I attained the highest enlisted rank in the military, completed many college degrees, was directly commissioned as an officer, became a Distinguished Eagle Scout (back in TAC), was inducted in the US Army Public </a:t>
            </a:r>
            <a:r>
              <a:rPr lang="en-US" sz="3600"/>
              <a:t>Affairs Hall of Fame, and earned many awards for </a:t>
            </a:r>
            <a:r>
              <a:rPr lang="en-US" sz="3600" dirty="0"/>
              <a:t>distinguished leadership and community service.  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Thank God that because of people like you, Scouting offered me a choice that day and every day. It could have been a much different story.</a:t>
            </a:r>
            <a:endParaRPr lang="en-US" sz="3600" dirty="0">
              <a:cs typeface="Calibri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7356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4EC7-63AE-C6EE-DFEF-4DB1A3B6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</a:t>
            </a:r>
            <a:r>
              <a:rPr lang="en-US" sz="4400" b="1" dirty="0"/>
              <a:t> Then share the invitation to give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8D63C-B9D0-D63C-7020-177F8A705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200"/>
            <a:ext cx="10515600" cy="467439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That's why I'm inviting you to please make a generous gift to TAC Friends of Scouting.  You can be assured that your support will make a huge difference for youths </a:t>
            </a:r>
            <a:r>
              <a:rPr lang="en-US" sz="9600"/>
              <a:t>who need it most!  </a:t>
            </a:r>
            <a:endParaRPr lang="en-US" sz="9600">
              <a:cs typeface="Calibri"/>
            </a:endParaRP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Please use this link to donate now:  </a:t>
            </a:r>
          </a:p>
          <a:p>
            <a:pPr marL="0" indent="0">
              <a:buNone/>
            </a:pPr>
            <a:r>
              <a:rPr lang="en-US" sz="9600" dirty="0">
                <a:cs typeface="Calibri"/>
                <a:hlinkClick r:id="rId3"/>
              </a:rPr>
              <a:t>https://donations.scouting.org/#/council/802/appeal/7948</a:t>
            </a:r>
            <a:r>
              <a:rPr lang="en-US" sz="9600" dirty="0">
                <a:cs typeface="Calibri"/>
              </a:rPr>
              <a:t> </a:t>
            </a:r>
            <a:endParaRPr lang="en-US" dirty="0"/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Feel free to call or write me if you have any questions.  </a:t>
            </a:r>
            <a:endParaRPr lang="en-US" sz="9600" dirty="0">
              <a:cs typeface="Calibri"/>
            </a:endParaRP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THANK YOU on behalf of all TAC Scouts and Scouters! </a:t>
            </a: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Dan Coberly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8884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32CD2-A759-5897-86CD-5BAA243740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/>
              <a:t>In your email, </a:t>
            </a:r>
            <a:endParaRPr lang="en-US" sz="4800">
              <a:cs typeface="Calibri"/>
            </a:endParaRPr>
          </a:p>
          <a:p>
            <a:pPr marL="0" indent="0">
              <a:buNone/>
            </a:pPr>
            <a:r>
              <a:rPr lang="en-US" sz="4800"/>
              <a:t>use the </a:t>
            </a:r>
            <a:endParaRPr lang="en-US" sz="4800">
              <a:cs typeface="Calibri"/>
            </a:endParaRPr>
          </a:p>
          <a:p>
            <a:pPr marL="0" indent="0">
              <a:buNone/>
            </a:pPr>
            <a:r>
              <a:rPr lang="en-US" sz="4800"/>
              <a:t>first name of  </a:t>
            </a:r>
          </a:p>
          <a:p>
            <a:pPr marL="0" indent="0">
              <a:buNone/>
            </a:pPr>
            <a:r>
              <a:rPr lang="en-US" sz="4800"/>
              <a:t>the donor!</a:t>
            </a:r>
            <a:endParaRPr lang="en-US" sz="4800">
              <a:cs typeface="Calibri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DF524D-3E12-4E0D-30D0-B5E0AB1374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2147" y="84564"/>
            <a:ext cx="6624164" cy="6728574"/>
          </a:xfrm>
        </p:spPr>
      </p:pic>
    </p:spTree>
    <p:extLst>
      <p:ext uri="{BB962C8B-B14F-4D97-AF65-F5344CB8AC3E}">
        <p14:creationId xmlns:p14="http://schemas.microsoft.com/office/powerpoint/2010/main" val="2963618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E9EF6-E46A-C37C-69B5-49748D239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9887"/>
            <a:ext cx="3629098" cy="4027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In your email,</a:t>
            </a:r>
          </a:p>
          <a:p>
            <a:pPr marL="0" indent="0">
              <a:buNone/>
            </a:pPr>
            <a:r>
              <a:rPr lang="en-US" sz="4800" dirty="0"/>
              <a:t>personalize your </a:t>
            </a:r>
          </a:p>
          <a:p>
            <a:pPr marL="0" indent="0">
              <a:buNone/>
            </a:pPr>
            <a:r>
              <a:rPr lang="en-US" sz="4800" dirty="0"/>
              <a:t>fundraising pitch!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56A1B0-BF45-617B-B5A6-8AA291B74D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30119" y="532416"/>
            <a:ext cx="7661881" cy="6084821"/>
          </a:xfrm>
        </p:spPr>
      </p:pic>
    </p:spTree>
    <p:extLst>
      <p:ext uri="{BB962C8B-B14F-4D97-AF65-F5344CB8AC3E}">
        <p14:creationId xmlns:p14="http://schemas.microsoft.com/office/powerpoint/2010/main" val="240996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211F4-0FEF-4FA5-9CB1-4B22C354C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5"/>
                </a:solidFill>
              </a:rPr>
              <a:t>What is Friends of Scouting?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2A77C3-1610-46E9-98EB-B50001141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61310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0903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4EC7-63AE-C6EE-DFEF-4DB1A3B6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WhatsApp Invitation to Give</a:t>
            </a:r>
            <a:endParaRPr lang="en-US" b="1" dirty="0">
              <a:cs typeface="Calibri Ligh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35986-2933-CE6B-9B4E-707FADF6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l" rtl="0" fontAlgn="base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Mary,  </a:t>
            </a:r>
          </a:p>
          <a:p>
            <a:pPr marL="0" indent="0" algn="l" rtl="0" fontAlgn="base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are part of Transatlantic Council (TAC). Your help is needed, please, to ensure a strong TAC Scouting program for 2025.</a:t>
            </a:r>
          </a:p>
          <a:p>
            <a:pPr marL="0" indent="0" fontAlgn="base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You can help support TAC’s annual Friends of Scouting appeal, which ends on 28 February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2025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. </a:t>
            </a:r>
            <a:endParaRPr lang="en-US" sz="2800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0" indent="0" fontAlgn="base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TAC spends around $250 per year to support each Scout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but receives only $48 per Scout at registration. You can help support all of our own Scouts – and many more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Scouts--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so that TAC can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help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to serve less-fortunate families. </a:t>
            </a:r>
          </a:p>
          <a:p>
            <a:pPr marL="0" indent="0" algn="l" rtl="0" fontAlgn="base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Please take 3 minutes now to invest in TAC Scouting here: </a:t>
            </a:r>
          </a:p>
          <a:p>
            <a:pPr marL="0" indent="0" algn="l" rtl="0" fontAlgn="base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https://donations.scouting.org/#/council/802/appeal/7948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24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6AD37-5D6F-4A21-83D6-0DC7CC8F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endParaRPr lang="en-US" sz="5400" dirty="0">
              <a:solidFill>
                <a:srgbClr val="FFFFFF"/>
              </a:solidFill>
            </a:endParaRPr>
          </a:p>
          <a:p>
            <a:r>
              <a:rPr lang="en-US" b="1" dirty="0">
                <a:latin typeface="Calibri"/>
                <a:cs typeface="Calibri"/>
              </a:rPr>
              <a:t>...because of your Friends of Scouting gift, </a:t>
            </a:r>
            <a:br>
              <a:rPr lang="en-US" b="1" dirty="0">
                <a:latin typeface="Calibri"/>
                <a:cs typeface="Calibri"/>
              </a:rPr>
            </a:br>
            <a:r>
              <a:rPr lang="en-US" b="1" dirty="0">
                <a:latin typeface="Calibri"/>
                <a:cs typeface="Calibri"/>
              </a:rPr>
              <a:t>you deliver "Unparalleled Scouting”</a:t>
            </a:r>
            <a:r>
              <a:rPr lang="en-US" dirty="0">
                <a:latin typeface="Calibri"/>
                <a:cs typeface="Calibri"/>
              </a:rPr>
              <a:t> 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E278-0C80-483C-8054-E9053CB7C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1"/>
            <a:r>
              <a:rPr lang="en-US" sz="2800" dirty="0">
                <a:ea typeface="+mn-lt"/>
                <a:cs typeface="+mn-lt"/>
              </a:rPr>
              <a:t>Cub Scout recognition with free pinewood derby cars</a:t>
            </a:r>
            <a:endParaRPr lang="en-US" sz="2800" dirty="0">
              <a:cs typeface="Calibri"/>
            </a:endParaRPr>
          </a:p>
          <a:p>
            <a:pPr lvl="1"/>
            <a:r>
              <a:rPr lang="en-US" sz="2800" dirty="0">
                <a:ea typeface="+mn-lt"/>
                <a:cs typeface="+mn-lt"/>
              </a:rPr>
              <a:t>Scouts needing help can request and receive camperships </a:t>
            </a:r>
            <a:endParaRPr lang="en-US" sz="2800" dirty="0">
              <a:cs typeface="Calibri"/>
            </a:endParaRPr>
          </a:p>
          <a:p>
            <a:pPr lvl="1"/>
            <a:r>
              <a:rPr lang="en-US" sz="2800" dirty="0">
                <a:ea typeface="+mn-lt"/>
                <a:cs typeface="+mn-lt"/>
              </a:rPr>
              <a:t>Klondike, Normandy Camporee, Camp Avantura BSA, </a:t>
            </a:r>
          </a:p>
          <a:p>
            <a:pPr marL="457200" lvl="1" indent="0">
              <a:buNone/>
            </a:pPr>
            <a:r>
              <a:rPr lang="en-US" sz="2800" dirty="0">
                <a:ea typeface="+mn-lt"/>
                <a:cs typeface="+mn-lt"/>
              </a:rPr>
              <a:t>        Camp Alpine, Camp Kenya</a:t>
            </a:r>
            <a:endParaRPr lang="en-US" sz="2800" dirty="0">
              <a:cs typeface="Calibri" panose="020F0502020204030204"/>
            </a:endParaRPr>
          </a:p>
          <a:p>
            <a:pPr lvl="1"/>
            <a:r>
              <a:rPr lang="en-US" sz="2800" dirty="0">
                <a:ea typeface="+mn-lt"/>
                <a:cs typeface="+mn-lt"/>
              </a:rPr>
              <a:t>Scout-a-thon—all profits stay with units and free prizes for Scouts </a:t>
            </a:r>
            <a:endParaRPr lang="en-US" sz="2800" dirty="0">
              <a:cs typeface="Calibri"/>
            </a:endParaRPr>
          </a:p>
          <a:p>
            <a:pPr lvl="1"/>
            <a:r>
              <a:rPr lang="en-US" sz="2800" dirty="0">
                <a:ea typeface="+mn-lt"/>
                <a:cs typeface="+mn-lt"/>
              </a:rPr>
              <a:t>Registered Volunteers have strong liability insurance protection </a:t>
            </a:r>
            <a:endParaRPr lang="en-US" sz="2800" dirty="0">
              <a:cs typeface="Calibri"/>
            </a:endParaRPr>
          </a:p>
          <a:p>
            <a:pPr lvl="1"/>
            <a:r>
              <a:rPr lang="en-US" sz="2800" dirty="0">
                <a:ea typeface="+mn-lt"/>
                <a:cs typeface="+mn-lt"/>
              </a:rPr>
              <a:t>TAC Connection e-newsletter and TAC social media </a:t>
            </a:r>
            <a:endParaRPr lang="en-US" sz="2800" dirty="0">
              <a:cs typeface="Calibri"/>
            </a:endParaRPr>
          </a:p>
          <a:p>
            <a:pPr lvl="1"/>
            <a:r>
              <a:rPr lang="en-US" sz="2800" dirty="0">
                <a:ea typeface="+mn-lt"/>
                <a:cs typeface="+mn-lt"/>
              </a:rPr>
              <a:t>TAC Staff help daily with answers, solutions, help, advancement, program, recruitment, camps, and much more </a:t>
            </a:r>
            <a:endParaRPr lang="en-US" sz="2000" dirty="0"/>
          </a:p>
          <a:p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952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1A47-EDC7-0610-6E56-A61C710CB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cs typeface="Calibri Light"/>
                <a:hlinkClick r:id="rId3"/>
              </a:rPr>
              <a:t>https://tac-bsa.org/donate/fos/</a:t>
            </a:r>
            <a:r>
              <a:rPr lang="en-US" sz="4000" dirty="0">
                <a:cs typeface="Calibri Light"/>
              </a:rPr>
              <a:t> </a:t>
            </a:r>
            <a:endParaRPr lang="en-US" dirty="0">
              <a:cs typeface="Calibri Light" panose="020F0302020204030204"/>
            </a:endParaRPr>
          </a:p>
        </p:txBody>
      </p:sp>
      <p:pic>
        <p:nvPicPr>
          <p:cNvPr id="4" name="Content Placeholder 3" descr="A screenshot of a website&#10;&#10;Description automatically generated">
            <a:extLst>
              <a:ext uri="{FF2B5EF4-FFF2-40B4-BE49-F238E27FC236}">
                <a16:creationId xmlns:a16="http://schemas.microsoft.com/office/drawing/2014/main" id="{B8922549-1201-4AF8-591B-F1410E81F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69014" y="1862358"/>
            <a:ext cx="7326153" cy="4940453"/>
          </a:xfrm>
        </p:spPr>
      </p:pic>
    </p:spTree>
    <p:extLst>
      <p:ext uri="{BB962C8B-B14F-4D97-AF65-F5344CB8AC3E}">
        <p14:creationId xmlns:p14="http://schemas.microsoft.com/office/powerpoint/2010/main" val="40228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red white and blue text with a map of the world and a black and white text&#10;&#10;Description automatically generated">
            <a:extLst>
              <a:ext uri="{FF2B5EF4-FFF2-40B4-BE49-F238E27FC236}">
                <a16:creationId xmlns:a16="http://schemas.microsoft.com/office/drawing/2014/main" id="{1134624D-9062-D9E1-65EC-5631F6914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3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4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4EC7-63AE-C6EE-DFEF-4DB1A3B6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$1000 FOS Gift--One-time</a:t>
            </a:r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E9CF4D66-B44B-1B5E-AB9B-D8ACFB12F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4954" y="1822822"/>
            <a:ext cx="11137939" cy="4736693"/>
          </a:xfrm>
        </p:spPr>
      </p:pic>
    </p:spTree>
    <p:extLst>
      <p:ext uri="{BB962C8B-B14F-4D97-AF65-F5344CB8AC3E}">
        <p14:creationId xmlns:p14="http://schemas.microsoft.com/office/powerpoint/2010/main" val="3068546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DE9BA-AD21-F2A4-BBCE-0D60584A8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0382-7127-AEB7-B619-12C11A2F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$1000 FOS Gift—Monthly ($100)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50CAC-EF78-D173-40DB-AB169C4D0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57AC64-6133-067E-A2AD-7658EA3C2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79" y="2176858"/>
            <a:ext cx="10895242" cy="431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0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4EC7-63AE-C6EE-DFEF-4DB1A3B6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Information—Personal, Additional, Employer Match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B584C0-7DDA-3E8C-5A21-60F8BE7AD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9403" y="1677708"/>
            <a:ext cx="5911147" cy="5145180"/>
          </a:xfrm>
        </p:spPr>
      </p:pic>
    </p:spTree>
    <p:extLst>
      <p:ext uri="{BB962C8B-B14F-4D97-AF65-F5344CB8AC3E}">
        <p14:creationId xmlns:p14="http://schemas.microsoft.com/office/powerpoint/2010/main" val="1478664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7EFE8-D683-7491-9295-C0DE95301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7D0A-6B05-0DD0-FB38-C15709C0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Mailing Address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77DE3-CF2A-E68F-7C47-DC6D94831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B893E0-8E0D-141A-E424-955FCF482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94" y="1982977"/>
            <a:ext cx="10677306" cy="459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51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4EC7-63AE-C6EE-DFEF-4DB1A3B6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Payment information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E6D584-5B0D-5BC8-25B4-A1842608D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8947" y="1719035"/>
            <a:ext cx="8274064" cy="4870771"/>
          </a:xfrm>
        </p:spPr>
      </p:pic>
    </p:spTree>
    <p:extLst>
      <p:ext uri="{BB962C8B-B14F-4D97-AF65-F5344CB8AC3E}">
        <p14:creationId xmlns:p14="http://schemas.microsoft.com/office/powerpoint/2010/main" val="3406380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4EC7-63AE-C6EE-DFEF-4DB1A3B6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07"/>
            <a:ext cx="10515600" cy="10897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/>
              <a:t>$1030 FOS Gift </a:t>
            </a:r>
            <a:br>
              <a:rPr lang="en-US" b="1" dirty="0"/>
            </a:br>
            <a:r>
              <a:rPr lang="en-US" b="1" dirty="0"/>
              <a:t>($100 monthly over 10 months)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EFCEA9-198F-1309-8781-81EAF0880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3232" y="1828801"/>
            <a:ext cx="7069337" cy="4635500"/>
          </a:xfrm>
        </p:spPr>
      </p:pic>
    </p:spTree>
    <p:extLst>
      <p:ext uri="{BB962C8B-B14F-4D97-AF65-F5344CB8AC3E}">
        <p14:creationId xmlns:p14="http://schemas.microsoft.com/office/powerpoint/2010/main" val="392484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raising their hands&#10;&#10;Description automatically generated">
            <a:extLst>
              <a:ext uri="{FF2B5EF4-FFF2-40B4-BE49-F238E27FC236}">
                <a16:creationId xmlns:a16="http://schemas.microsoft.com/office/drawing/2014/main" id="{BC9959E5-96A8-4FA5-9381-E6EDF2147C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t="7718" b="369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0BF15C-F32D-48B6-B065-4255AC63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Why is TAC Scouting </a:t>
            </a:r>
            <a:br>
              <a:rPr lang="en-US" sz="6000">
                <a:solidFill>
                  <a:srgbClr val="FFFFFF"/>
                </a:solidFill>
              </a:rPr>
            </a:br>
            <a:r>
              <a:rPr lang="en-US" sz="6000">
                <a:solidFill>
                  <a:srgbClr val="FFFFFF"/>
                </a:solidFill>
              </a:rPr>
              <a:t>important to you?</a:t>
            </a:r>
          </a:p>
        </p:txBody>
      </p:sp>
    </p:spTree>
    <p:extLst>
      <p:ext uri="{BB962C8B-B14F-4D97-AF65-F5344CB8AC3E}">
        <p14:creationId xmlns:p14="http://schemas.microsoft.com/office/powerpoint/2010/main" val="1567076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4EC7-63AE-C6EE-DFEF-4DB1A3B6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11" y="8094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Be sure to check the box </a:t>
            </a:r>
            <a:r>
              <a:rPr lang="en-US" sz="3600" b="1" dirty="0">
                <a:highlight>
                  <a:srgbClr val="FFFF00"/>
                </a:highlight>
              </a:rPr>
              <a:t>AND</a:t>
            </a:r>
            <a:r>
              <a:rPr lang="en-US" sz="3600" b="1" dirty="0"/>
              <a:t> hit “Give Now” button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90967-578E-3BDE-864C-83F925417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2A3CFD-F15D-F28C-C227-BE73CF637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" y="2253471"/>
            <a:ext cx="12192000" cy="428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78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BF3BC-7A85-4737-A786-45BD59244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FOS Resources</a:t>
            </a:r>
            <a:r>
              <a:rPr lang="en-US" dirty="0">
                <a:cs typeface="Calibri Light"/>
              </a:rPr>
              <a:t>  </a:t>
            </a:r>
            <a:r>
              <a:rPr lang="en-US" b="1" dirty="0">
                <a:cs typeface="Calibri Light"/>
                <a:hlinkClick r:id="rId3"/>
              </a:rPr>
              <a:t>www.tac-bsa.org/donate/fos</a:t>
            </a:r>
            <a:r>
              <a:rPr lang="en-US" b="1" dirty="0">
                <a:cs typeface="Calibri Light"/>
              </a:rPr>
              <a:t> </a:t>
            </a:r>
            <a:endParaRPr lang="en-US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B4D30-A3FD-BD6D-E7F5-5CDFBEA63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6B869-637E-400A-AEAC-FC6F16D6F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851" y="1745038"/>
            <a:ext cx="12401355" cy="477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3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4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C20FA-BEA3-4DCF-BBC7-BCF4562D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What help do you need to deliver unparalleled Scouting in your community?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hild standing in front of a cemetery&#10;&#10;Description automatically generated">
            <a:extLst>
              <a:ext uri="{FF2B5EF4-FFF2-40B4-BE49-F238E27FC236}">
                <a16:creationId xmlns:a16="http://schemas.microsoft.com/office/drawing/2014/main" id="{A4ECD6F1-41AF-C666-B70B-095E8C6CE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7749" b="1014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06887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3A516-2672-48D1-AB8B-2C62341A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400" b="1" dirty="0"/>
              <a:t>What is the positive impact of TAC Scouting?</a:t>
            </a:r>
            <a:endParaRPr lang="en-US" sz="3400" b="1" dirty="0">
              <a:cs typeface="Calibri Light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65C91-53A7-45DC-9D62-BE1BFE68A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  <a:latin typeface="Roboto" panose="02000000000000000000" pitchFamily="2" charset="0"/>
              </a:rPr>
              <a:t>4,000+ youth developing their leadership and character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  <a:latin typeface="Roboto" panose="02000000000000000000" pitchFamily="2" charset="0"/>
              </a:rPr>
              <a:t>2000+ adults influencing youth of great promise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  <a:latin typeface="Roboto" panose="02000000000000000000" pitchFamily="2" charset="0"/>
              </a:rPr>
              <a:t>150+ units in 50 countries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  <a:latin typeface="Roboto" panose="02000000000000000000" pitchFamily="2" charset="0"/>
              </a:rPr>
              <a:t>Arrow of Light, Eagle Scout, Summit Award, Quartermaster recognitions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  <a:latin typeface="Roboto" panose="02000000000000000000" pitchFamily="2" charset="0"/>
              </a:rPr>
              <a:t>Day Camps, Summer Camps, Merit Badge Weekends, Camporees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  <a:latin typeface="Roboto" panose="02000000000000000000" pitchFamily="2" charset="0"/>
              </a:rPr>
              <a:t>Community Service Projects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  <a:latin typeface="Roboto" panose="02000000000000000000" pitchFamily="2" charset="0"/>
              </a:rPr>
              <a:t>Historic Trails</a:t>
            </a:r>
          </a:p>
          <a:p>
            <a:endParaRPr lang="en-US" sz="1700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610AD38-2456-43ED-2C6A-D67072B85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8" y="747282"/>
            <a:ext cx="5458968" cy="53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0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1D058-7508-4FF9-B51A-79AFE7B4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4408845" cy="980459"/>
          </a:xfrm>
        </p:spPr>
        <p:txBody>
          <a:bodyPr>
            <a:noAutofit/>
          </a:bodyPr>
          <a:lstStyle/>
          <a:p>
            <a:r>
              <a:rPr lang="en-US" sz="5400" b="1" dirty="0"/>
              <a:t>TAC Eagle Scout Projects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78251-4F8F-4CE9-ADD8-11DBB3BF9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121642" cy="37854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500" dirty="0"/>
              <a:t>Bike Park Reclamation</a:t>
            </a:r>
          </a:p>
          <a:p>
            <a:pPr marL="0" indent="0">
              <a:buNone/>
            </a:pPr>
            <a:r>
              <a:rPr lang="en-US" sz="3500" dirty="0"/>
              <a:t>High School Gardens</a:t>
            </a:r>
          </a:p>
          <a:p>
            <a:pPr marL="0" indent="0">
              <a:buNone/>
            </a:pPr>
            <a:r>
              <a:rPr lang="en-US" sz="3500" dirty="0"/>
              <a:t>Refugees on Wheels</a:t>
            </a:r>
          </a:p>
          <a:p>
            <a:pPr marL="0" indent="0">
              <a:buNone/>
            </a:pPr>
            <a:r>
              <a:rPr lang="en-US" sz="3500" dirty="0"/>
              <a:t>Orphans Home Shoe Drive</a:t>
            </a:r>
          </a:p>
          <a:p>
            <a:pPr marL="0" indent="0">
              <a:buNone/>
            </a:pPr>
            <a:r>
              <a:rPr lang="en-US" sz="3500" dirty="0"/>
              <a:t>Hands-on CPR Marathon</a:t>
            </a:r>
          </a:p>
          <a:p>
            <a:pPr marL="0" indent="0">
              <a:buNone/>
            </a:pPr>
            <a:r>
              <a:rPr lang="en-US" sz="3500" dirty="0"/>
              <a:t>Toy Drive for Refugees</a:t>
            </a:r>
          </a:p>
          <a:p>
            <a:pPr marL="0" indent="0">
              <a:buNone/>
            </a:pPr>
            <a:r>
              <a:rPr lang="en-US" sz="3500" dirty="0"/>
              <a:t>Refugee Center</a:t>
            </a:r>
          </a:p>
          <a:p>
            <a:pPr marL="0" indent="0">
              <a:buNone/>
            </a:pPr>
            <a:r>
              <a:rPr lang="en-US" sz="3500" dirty="0"/>
              <a:t>Building Bat Houses 	</a:t>
            </a:r>
          </a:p>
          <a:p>
            <a:pPr marL="0" indent="0">
              <a:buNone/>
            </a:pPr>
            <a:r>
              <a:rPr lang="en-US" sz="3500" dirty="0"/>
              <a:t>5K for Autism Awareness	</a:t>
            </a:r>
            <a:r>
              <a:rPr lang="en-US" sz="1400" dirty="0"/>
              <a:t>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3F5FFF-2AE2-424B-BE21-49AFFEF68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612" y="2"/>
            <a:ext cx="6101388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7D0E4F-9917-4AE0-ACF7-8886F7C91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2" r="36482" b="1"/>
          <a:stretch/>
        </p:blipFill>
        <p:spPr>
          <a:xfrm>
            <a:off x="6090612" y="-88012"/>
            <a:ext cx="6101388" cy="69460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43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B4D66-B678-4FE5-B739-B8C6FCC3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Why invest in</a:t>
            </a:r>
            <a:br>
              <a:rPr lang="en-US" sz="5400" b="1" dirty="0"/>
            </a:br>
            <a:r>
              <a:rPr lang="en-US" sz="5400" b="1" dirty="0"/>
              <a:t>TAC Scouting?</a:t>
            </a:r>
            <a:endParaRPr lang="en-US" sz="5400" b="1" dirty="0">
              <a:ea typeface="Calibri Light"/>
              <a:cs typeface="Calibri Light"/>
            </a:endParaRP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02827-84D9-4C76-98BA-6229041FA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/>
              <a:t>Unparalleled Scouting for more youth</a:t>
            </a:r>
          </a:p>
          <a:p>
            <a:r>
              <a:rPr lang="en-US" sz="1900"/>
              <a:t>Exciting camp programs</a:t>
            </a:r>
          </a:p>
          <a:p>
            <a:r>
              <a:rPr lang="en-US" sz="1900"/>
              <a:t>More trained volunteers and youth</a:t>
            </a:r>
            <a:endParaRPr lang="en-US" sz="1900">
              <a:cs typeface="Calibri"/>
            </a:endParaRPr>
          </a:p>
          <a:p>
            <a:r>
              <a:rPr lang="en-US" sz="1900"/>
              <a:t>Stronger support to TAC Communities</a:t>
            </a:r>
            <a:endParaRPr lang="en-US" sz="1900">
              <a:cs typeface="Calibri"/>
            </a:endParaRPr>
          </a:p>
          <a:p>
            <a:r>
              <a:rPr lang="en-US" sz="1900"/>
              <a:t>More packs, troops, crews, ships</a:t>
            </a:r>
          </a:p>
          <a:p>
            <a:r>
              <a:rPr lang="en-US" sz="1900"/>
              <a:t>Develop leaders and citizens</a:t>
            </a:r>
          </a:p>
          <a:p>
            <a:r>
              <a:rPr lang="en-US" sz="1900"/>
              <a:t>Instill values of Scout Oath and Law</a:t>
            </a:r>
          </a:p>
          <a:p>
            <a:endParaRPr lang="en-US" sz="1900"/>
          </a:p>
          <a:p>
            <a:endParaRPr lang="en-US" sz="1900"/>
          </a:p>
          <a:p>
            <a:endParaRPr lang="en-US" sz="1900"/>
          </a:p>
          <a:p>
            <a:endParaRPr lang="en-US" sz="1900"/>
          </a:p>
          <a:p>
            <a:endParaRPr lang="en-US" sz="1900"/>
          </a:p>
        </p:txBody>
      </p:sp>
      <p:pic>
        <p:nvPicPr>
          <p:cNvPr id="4" name="Picture 3" descr="A group of people standing around a flag&#10;&#10;Description automatically generated">
            <a:extLst>
              <a:ext uri="{FF2B5EF4-FFF2-40B4-BE49-F238E27FC236}">
                <a16:creationId xmlns:a16="http://schemas.microsoft.com/office/drawing/2014/main" id="{483D4611-8F35-7E44-8881-D32C3BA6D2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6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36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6C44-06F7-1D70-19CF-DEB9B68D2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u="none" strike="noStrike" dirty="0">
                <a:solidFill>
                  <a:srgbClr val="CF0031"/>
                </a:solidFill>
                <a:effectLst/>
                <a:latin typeface="Helvetica"/>
                <a:cs typeface="Helvetica"/>
              </a:rPr>
              <a:t>2025 FOS Goal--$225,000</a:t>
            </a:r>
            <a:r>
              <a:rPr lang="en-US" b="1" dirty="0">
                <a:solidFill>
                  <a:srgbClr val="CF0031"/>
                </a:solidFill>
                <a:latin typeface="Helvetica"/>
                <a:cs typeface="Helvetica"/>
              </a:rPr>
              <a:t> </a:t>
            </a:r>
            <a:br>
              <a:rPr lang="en-US" b="1" dirty="0">
                <a:solidFill>
                  <a:srgbClr val="CF0031"/>
                </a:solidFill>
                <a:latin typeface="Helvetica"/>
                <a:cs typeface="Helvetica"/>
              </a:rPr>
            </a:br>
            <a:r>
              <a:rPr lang="en-US" b="1" dirty="0">
                <a:solidFill>
                  <a:srgbClr val="CF0031"/>
                </a:solidFill>
                <a:latin typeface="Helvetica"/>
                <a:cs typeface="Helvetica"/>
              </a:rPr>
              <a:t>by 28 February 2025</a:t>
            </a:r>
            <a:r>
              <a:rPr lang="en-US" b="1" i="0" u="none" strike="noStrike" dirty="0">
                <a:solidFill>
                  <a:srgbClr val="CF0031"/>
                </a:solidFill>
                <a:effectLst/>
                <a:latin typeface="Helvetica"/>
                <a:cs typeface="Helvetica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F18FF-1D23-F41B-F7DD-33A4411E1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/>
            <a:endParaRPr lang="en-US" sz="3200" dirty="0">
              <a:solidFill>
                <a:srgbClr val="005AA3"/>
              </a:solidFill>
              <a:latin typeface="Helvetica"/>
              <a:cs typeface="Helvetica"/>
            </a:endParaRPr>
          </a:p>
          <a:p>
            <a:r>
              <a:rPr lang="en-US" sz="3600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Goal is ambitious</a:t>
            </a:r>
            <a:r>
              <a:rPr lang="en-US" sz="3600" dirty="0">
                <a:solidFill>
                  <a:srgbClr val="005AA3"/>
                </a:solidFill>
                <a:latin typeface="Helvetica"/>
                <a:cs typeface="Helvetica"/>
              </a:rPr>
              <a:t> and </a:t>
            </a:r>
            <a:r>
              <a:rPr lang="en-US" sz="3600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achievable.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</a:t>
            </a:r>
            <a:endParaRPr lang="en-US" sz="3600">
              <a:cs typeface="Calibri"/>
            </a:endParaRPr>
          </a:p>
          <a:p>
            <a:pPr fontAlgn="base"/>
            <a:r>
              <a:rPr lang="en-US" sz="3600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High</a:t>
            </a:r>
            <a:r>
              <a:rPr lang="en-US" sz="3600" dirty="0">
                <a:solidFill>
                  <a:srgbClr val="005AA3"/>
                </a:solidFill>
                <a:latin typeface="Helvetica"/>
                <a:cs typeface="Helvetica"/>
              </a:rPr>
              <a:t> engagement</a:t>
            </a:r>
            <a:r>
              <a:rPr lang="en-US" sz="3600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 from</a:t>
            </a:r>
            <a:r>
              <a:rPr lang="en-US" sz="3600" dirty="0">
                <a:solidFill>
                  <a:srgbClr val="005AA3"/>
                </a:solidFill>
                <a:latin typeface="Helvetica"/>
                <a:cs typeface="Helvetica"/>
              </a:rPr>
              <a:t> </a:t>
            </a:r>
            <a:r>
              <a:rPr lang="en-US" sz="3600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board members is critical.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</a:t>
            </a:r>
          </a:p>
          <a:p>
            <a:pPr fontAlgn="base"/>
            <a:r>
              <a:rPr lang="en-US" sz="3600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Will require outreach</a:t>
            </a:r>
            <a:r>
              <a:rPr lang="en-US" sz="3600" dirty="0">
                <a:solidFill>
                  <a:srgbClr val="005AA3"/>
                </a:solidFill>
                <a:latin typeface="Helvetica"/>
                <a:cs typeface="Helvetica"/>
              </a:rPr>
              <a:t> </a:t>
            </a:r>
            <a:r>
              <a:rPr lang="en-US" sz="3600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to NEW donors.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</a:t>
            </a:r>
          </a:p>
          <a:p>
            <a:pPr fontAlgn="base"/>
            <a:r>
              <a:rPr lang="en-US" sz="3600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Will require </a:t>
            </a:r>
            <a:r>
              <a:rPr lang="en-US" sz="3600" dirty="0">
                <a:solidFill>
                  <a:srgbClr val="005AA3"/>
                </a:solidFill>
                <a:latin typeface="Helvetica"/>
                <a:cs typeface="Helvetica"/>
              </a:rPr>
              <a:t>strong support </a:t>
            </a:r>
            <a:r>
              <a:rPr lang="en-US" sz="3600" b="0" i="0" u="none" strike="noStrike" dirty="0">
                <a:solidFill>
                  <a:srgbClr val="005AA3"/>
                </a:solidFill>
                <a:effectLst/>
                <a:latin typeface="Helvetica"/>
                <a:cs typeface="Helvetica"/>
              </a:rPr>
              <a:t>from district </a:t>
            </a:r>
            <a:r>
              <a:rPr lang="en-US" sz="3600" dirty="0">
                <a:solidFill>
                  <a:srgbClr val="005AA3"/>
                </a:solidFill>
                <a:latin typeface="Helvetica"/>
                <a:cs typeface="Helvetica"/>
              </a:rPr>
              <a:t>and unit leaders.</a:t>
            </a:r>
            <a:endParaRPr lang="en-US" sz="3600" b="0" i="0" dirty="0">
              <a:solidFill>
                <a:srgbClr val="005AA3"/>
              </a:solidFill>
              <a:effectLst/>
              <a:latin typeface="Helvetica"/>
              <a:cs typeface="Helvetic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55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202E875E4ED1449720F025152C3B59" ma:contentTypeVersion="15" ma:contentTypeDescription="Create a new document." ma:contentTypeScope="" ma:versionID="767bcf67910c61fa70cbea932abe35c2">
  <xsd:schema xmlns:xsd="http://www.w3.org/2001/XMLSchema" xmlns:xs="http://www.w3.org/2001/XMLSchema" xmlns:p="http://schemas.microsoft.com/office/2006/metadata/properties" xmlns:ns1="http://schemas.microsoft.com/sharepoint/v3" xmlns:ns3="6ec59067-de1a-4420-9ffa-9580eb12809b" xmlns:ns4="83875984-16a2-4ca6-ac42-d89fab1199d6" targetNamespace="http://schemas.microsoft.com/office/2006/metadata/properties" ma:root="true" ma:fieldsID="988822506c9a4f24e3235d16587e1e95" ns1:_="" ns3:_="" ns4:_="">
    <xsd:import namespace="http://schemas.microsoft.com/sharepoint/v3"/>
    <xsd:import namespace="6ec59067-de1a-4420-9ffa-9580eb12809b"/>
    <xsd:import namespace="83875984-16a2-4ca6-ac42-d89fab1199d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59067-de1a-4420-9ffa-9580eb1280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875984-16a2-4ca6-ac42-d89fab1199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76DAE8-E4A6-43D8-BF6B-332218EE38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c59067-de1a-4420-9ffa-9580eb12809b"/>
    <ds:schemaRef ds:uri="83875984-16a2-4ca6-ac42-d89fab1199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F5063C-34E9-4F92-BFBA-395B2EB1B961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3875984-16a2-4ca6-ac42-d89fab1199d6"/>
    <ds:schemaRef ds:uri="6ec59067-de1a-4420-9ffa-9580eb12809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CD047D-F04E-457F-A792-096257C0E6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4198</Words>
  <Application>Microsoft Office PowerPoint</Application>
  <PresentationFormat>Widescreen</PresentationFormat>
  <Paragraphs>488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1_Office Theme</vt:lpstr>
      <vt:lpstr>PowerPoint Presentation</vt:lpstr>
      <vt:lpstr>Our Agenda </vt:lpstr>
      <vt:lpstr>What is Friends of Scouting?</vt:lpstr>
      <vt:lpstr>Why is TAC Scouting  important to you?</vt:lpstr>
      <vt:lpstr>What help do you need to deliver unparalleled Scouting in your community?</vt:lpstr>
      <vt:lpstr>What is the positive impact of TAC Scouting?</vt:lpstr>
      <vt:lpstr>TAC Eagle Scout Projects </vt:lpstr>
      <vt:lpstr>Why invest in TAC Scouting?</vt:lpstr>
      <vt:lpstr>2025 FOS Goal--$225,000  by 28 February 2025 ​</vt:lpstr>
      <vt:lpstr>PowerPoint Presentation</vt:lpstr>
      <vt:lpstr>How TAC Spends its Funds</vt:lpstr>
      <vt:lpstr>FOS Giving Levels and Recognition​​</vt:lpstr>
      <vt:lpstr>Friends of Scouting (FOS) Volunteer Recognition </vt:lpstr>
      <vt:lpstr>IC5+ means that I "see" or "C" five or more individuals and invite them to give to TAC Friends of Scouting </vt:lpstr>
      <vt:lpstr>PowerPoint Presentation</vt:lpstr>
      <vt:lpstr>  Friends of Scouting Training   </vt:lpstr>
      <vt:lpstr> Friends of Scouting Report Meetings   ​</vt:lpstr>
      <vt:lpstr>PowerPoint Presentation</vt:lpstr>
      <vt:lpstr>PowerPoint Presentation</vt:lpstr>
      <vt:lpstr> Direct FOS Invitation  --Face to Face --Zoom --Phone Call   ​</vt:lpstr>
      <vt:lpstr>When inviting donors to give, Words Matter. See the updated words on the right side!</vt:lpstr>
      <vt:lpstr>5 Steps to an Effective FOS Invitation via Email</vt:lpstr>
      <vt:lpstr>1. Introduce yourself</vt:lpstr>
      <vt:lpstr>2. Explain how Scouting changed you</vt:lpstr>
      <vt:lpstr>3. Tell what you learned in Scouting</vt:lpstr>
      <vt:lpstr>4. Conclude that “Because of Scouting…”</vt:lpstr>
      <vt:lpstr>5. Then share the invitation to give</vt:lpstr>
      <vt:lpstr>PowerPoint Presentation</vt:lpstr>
      <vt:lpstr>PowerPoint Presentation</vt:lpstr>
      <vt:lpstr>WhatsApp Invitation to Give</vt:lpstr>
      <vt:lpstr> ...because of your Friends of Scouting gift,  you deliver "Unparalleled Scouting”  </vt:lpstr>
      <vt:lpstr>https://tac-bsa.org/donate/fos/ </vt:lpstr>
      <vt:lpstr>PowerPoint Presentation</vt:lpstr>
      <vt:lpstr>$1000 FOS Gift--One-time</vt:lpstr>
      <vt:lpstr>$1000 FOS Gift—Monthly ($100)</vt:lpstr>
      <vt:lpstr>Information—Personal, Additional, Employer Match</vt:lpstr>
      <vt:lpstr>Mailing Address Information</vt:lpstr>
      <vt:lpstr>Payment information</vt:lpstr>
      <vt:lpstr>$1030 FOS Gift  ($100 monthly over 10 months)</vt:lpstr>
      <vt:lpstr>Be sure to check the box AND hit “Give Now” button</vt:lpstr>
      <vt:lpstr>FOS Resources  www.tac-bsa.org/donate/fos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 Friends of Scouting 2021</dc:title>
  <dc:creator>Tom Jansen</dc:creator>
  <cp:lastModifiedBy>Thomas Jansen</cp:lastModifiedBy>
  <cp:revision>625</cp:revision>
  <dcterms:created xsi:type="dcterms:W3CDTF">2020-12-07T21:34:06Z</dcterms:created>
  <dcterms:modified xsi:type="dcterms:W3CDTF">2024-11-17T18:55:33Z</dcterms:modified>
</cp:coreProperties>
</file>