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9"/>
  </p:notesMasterIdLst>
  <p:sldIdLst>
    <p:sldId id="293" r:id="rId6"/>
    <p:sldId id="353" r:id="rId7"/>
    <p:sldId id="302" r:id="rId8"/>
    <p:sldId id="303" r:id="rId9"/>
    <p:sldId id="304" r:id="rId10"/>
    <p:sldId id="305" r:id="rId11"/>
    <p:sldId id="290" r:id="rId12"/>
    <p:sldId id="307" r:id="rId13"/>
    <p:sldId id="357" r:id="rId14"/>
    <p:sldId id="358" r:id="rId15"/>
    <p:sldId id="381" r:id="rId16"/>
    <p:sldId id="361" r:id="rId17"/>
    <p:sldId id="262" r:id="rId18"/>
    <p:sldId id="263" r:id="rId19"/>
    <p:sldId id="321" r:id="rId20"/>
    <p:sldId id="264" r:id="rId21"/>
    <p:sldId id="265" r:id="rId22"/>
    <p:sldId id="334" r:id="rId23"/>
    <p:sldId id="335" r:id="rId24"/>
    <p:sldId id="382" r:id="rId25"/>
    <p:sldId id="336" r:id="rId26"/>
    <p:sldId id="363" r:id="rId27"/>
    <p:sldId id="364" r:id="rId28"/>
    <p:sldId id="365" r:id="rId29"/>
    <p:sldId id="366" r:id="rId30"/>
    <p:sldId id="367" r:id="rId31"/>
    <p:sldId id="368" r:id="rId32"/>
    <p:sldId id="369" r:id="rId33"/>
    <p:sldId id="370" r:id="rId34"/>
    <p:sldId id="371" r:id="rId35"/>
    <p:sldId id="372" r:id="rId36"/>
    <p:sldId id="318" r:id="rId37"/>
    <p:sldId id="287" r:id="rId38"/>
    <p:sldId id="374" r:id="rId39"/>
    <p:sldId id="288" r:id="rId40"/>
    <p:sldId id="373" r:id="rId41"/>
    <p:sldId id="375" r:id="rId42"/>
    <p:sldId id="376" r:id="rId43"/>
    <p:sldId id="377" r:id="rId44"/>
    <p:sldId id="378" r:id="rId45"/>
    <p:sldId id="379" r:id="rId46"/>
    <p:sldId id="380" r:id="rId47"/>
    <p:sldId id="33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41CFF-653E-350D-9147-467E33E8C9CC}" v="5" dt="2022-11-02T17:39:55.582"/>
    <p1510:client id="{57AD5255-C6F2-4096-96FB-B3286A8C6A54}" v="27" dt="2022-10-20T10:01:19.323"/>
    <p1510:client id="{9F15411F-1938-BBC2-E537-29FBC24CD744}" v="15" dt="2022-11-04T15:18:17.070"/>
    <p1510:client id="{A96ED24E-BCB8-B693-75E4-6801633D1B5C}" v="4" dt="2022-11-07T14:58:05.226"/>
    <p1510:client id="{C22C7A8D-CBAA-3B9F-774B-9808CB5172C1}" v="231" dt="2022-10-26T19:36:42.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623" autoAdjust="0"/>
  </p:normalViewPr>
  <p:slideViewPr>
    <p:cSldViewPr snapToGrid="0">
      <p:cViewPr>
        <p:scale>
          <a:sx n="70" d="100"/>
          <a:sy n="70" d="100"/>
        </p:scale>
        <p:origin x="875"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Jansen" userId="S::thjansen@scouting.org::99114fd1-5d26-4361-bb25-14e442c0a31d" providerId="AD" clId="Web-{9F15411F-1938-BBC2-E537-29FBC24CD744}"/>
    <pc:docChg chg="modSld">
      <pc:chgData name="Tom Jansen" userId="S::thjansen@scouting.org::99114fd1-5d26-4361-bb25-14e442c0a31d" providerId="AD" clId="Web-{9F15411F-1938-BBC2-E537-29FBC24CD744}" dt="2022-11-04T15:19:17.994" v="59"/>
      <pc:docMkLst>
        <pc:docMk/>
      </pc:docMkLst>
      <pc:sldChg chg="modSp modNotes">
        <pc:chgData name="Tom Jansen" userId="S::thjansen@scouting.org::99114fd1-5d26-4361-bb25-14e442c0a31d" providerId="AD" clId="Web-{9F15411F-1938-BBC2-E537-29FBC24CD744}" dt="2022-11-04T15:19:17.994" v="59"/>
        <pc:sldMkLst>
          <pc:docMk/>
          <pc:sldMk cId="2810903152" sldId="302"/>
        </pc:sldMkLst>
        <pc:graphicFrameChg chg="modGraphic">
          <ac:chgData name="Tom Jansen" userId="S::thjansen@scouting.org::99114fd1-5d26-4361-bb25-14e442c0a31d" providerId="AD" clId="Web-{9F15411F-1938-BBC2-E537-29FBC24CD744}" dt="2022-11-04T15:18:40.134" v="27" actId="20577"/>
          <ac:graphicFrameMkLst>
            <pc:docMk/>
            <pc:sldMk cId="2810903152" sldId="302"/>
            <ac:graphicFrameMk id="5" creationId="{9E2A77C3-1610-46E9-98EB-B50001141599}"/>
          </ac:graphicFrameMkLst>
        </pc:graphicFrameChg>
      </pc:sldChg>
      <pc:sldChg chg="modSp modNotes">
        <pc:chgData name="Tom Jansen" userId="S::thjansen@scouting.org::99114fd1-5d26-4361-bb25-14e442c0a31d" providerId="AD" clId="Web-{9F15411F-1938-BBC2-E537-29FBC24CD744}" dt="2022-11-04T15:17:51.335" v="23"/>
        <pc:sldMkLst>
          <pc:docMk/>
          <pc:sldMk cId="851944144" sldId="353"/>
        </pc:sldMkLst>
        <pc:spChg chg="mod">
          <ac:chgData name="Tom Jansen" userId="S::thjansen@scouting.org::99114fd1-5d26-4361-bb25-14e442c0a31d" providerId="AD" clId="Web-{9F15411F-1938-BBC2-E537-29FBC24CD744}" dt="2022-11-04T15:17:26.804" v="12" actId="20577"/>
          <ac:spMkLst>
            <pc:docMk/>
            <pc:sldMk cId="851944144" sldId="353"/>
            <ac:spMk id="3" creationId="{E9D1B294-CD2A-FA58-D582-43B71D116E6E}"/>
          </ac:spMkLst>
        </pc:spChg>
      </pc:sldChg>
    </pc:docChg>
  </pc:docChgLst>
  <pc:docChgLst>
    <pc:chgData name="Tom Jansen" userId="S::thjansen@scouting.org::99114fd1-5d26-4361-bb25-14e442c0a31d" providerId="AD" clId="Web-{C22C7A8D-CBAA-3B9F-774B-9808CB5172C1}"/>
    <pc:docChg chg="modSld">
      <pc:chgData name="Tom Jansen" userId="S::thjansen@scouting.org::99114fd1-5d26-4361-bb25-14e442c0a31d" providerId="AD" clId="Web-{C22C7A8D-CBAA-3B9F-774B-9808CB5172C1}" dt="2022-10-26T19:37:14.450" v="160"/>
      <pc:docMkLst>
        <pc:docMk/>
      </pc:docMkLst>
      <pc:sldChg chg="addSp delSp modSp modNotes">
        <pc:chgData name="Tom Jansen" userId="S::thjansen@scouting.org::99114fd1-5d26-4361-bb25-14e442c0a31d" providerId="AD" clId="Web-{C22C7A8D-CBAA-3B9F-774B-9808CB5172C1}" dt="2022-10-26T19:37:14.450" v="160"/>
        <pc:sldMkLst>
          <pc:docMk/>
          <pc:sldMk cId="1372254285" sldId="287"/>
        </pc:sldMkLst>
        <pc:spChg chg="del mod">
          <ac:chgData name="Tom Jansen" userId="S::thjansen@scouting.org::99114fd1-5d26-4361-bb25-14e442c0a31d" providerId="AD" clId="Web-{C22C7A8D-CBAA-3B9F-774B-9808CB5172C1}" dt="2022-10-26T19:32:28.798" v="44"/>
          <ac:spMkLst>
            <pc:docMk/>
            <pc:sldMk cId="1372254285" sldId="287"/>
            <ac:spMk id="2" creationId="{4719589F-0BBE-462C-9804-061C93FDCEE4}"/>
          </ac:spMkLst>
        </pc:spChg>
        <pc:spChg chg="del mod">
          <ac:chgData name="Tom Jansen" userId="S::thjansen@scouting.org::99114fd1-5d26-4361-bb25-14e442c0a31d" providerId="AD" clId="Web-{C22C7A8D-CBAA-3B9F-774B-9808CB5172C1}" dt="2022-10-26T19:32:21.501" v="41"/>
          <ac:spMkLst>
            <pc:docMk/>
            <pc:sldMk cId="1372254285" sldId="287"/>
            <ac:spMk id="3" creationId="{0AEA822F-43B8-4DDE-8633-35FB2B63BB9C}"/>
          </ac:spMkLst>
        </pc:spChg>
        <pc:spChg chg="add del mod">
          <ac:chgData name="Tom Jansen" userId="S::thjansen@scouting.org::99114fd1-5d26-4361-bb25-14e442c0a31d" providerId="AD" clId="Web-{C22C7A8D-CBAA-3B9F-774B-9808CB5172C1}" dt="2022-10-26T19:32:32.502" v="45"/>
          <ac:spMkLst>
            <pc:docMk/>
            <pc:sldMk cId="1372254285" sldId="287"/>
            <ac:spMk id="7" creationId="{03D274F7-5F9B-D79B-1E8B-AC318B3348E5}"/>
          </ac:spMkLst>
        </pc:spChg>
        <pc:spChg chg="add mod">
          <ac:chgData name="Tom Jansen" userId="S::thjansen@scouting.org::99114fd1-5d26-4361-bb25-14e442c0a31d" providerId="AD" clId="Web-{C22C7A8D-CBAA-3B9F-774B-9808CB5172C1}" dt="2022-10-26T19:36:42.042" v="158" actId="20577"/>
          <ac:spMkLst>
            <pc:docMk/>
            <pc:sldMk cId="1372254285" sldId="287"/>
            <ac:spMk id="8" creationId="{4ADEB81C-9C42-EB6A-8AA5-2E70B9DB1D8F}"/>
          </ac:spMkLst>
        </pc:spChg>
        <pc:spChg chg="add del">
          <ac:chgData name="Tom Jansen" userId="S::thjansen@scouting.org::99114fd1-5d26-4361-bb25-14e442c0a31d" providerId="AD" clId="Web-{C22C7A8D-CBAA-3B9F-774B-9808CB5172C1}" dt="2022-10-26T19:31:16.842" v="25"/>
          <ac:spMkLst>
            <pc:docMk/>
            <pc:sldMk cId="1372254285" sldId="287"/>
            <ac:spMk id="9" creationId="{E8A8EAB8-D2FF-444D-B34B-7D32F106AD0E}"/>
          </ac:spMkLst>
        </pc:spChg>
        <pc:spChg chg="add del">
          <ac:chgData name="Tom Jansen" userId="S::thjansen@scouting.org::99114fd1-5d26-4361-bb25-14e442c0a31d" providerId="AD" clId="Web-{C22C7A8D-CBAA-3B9F-774B-9808CB5172C1}" dt="2022-10-26T19:31:16.842" v="25"/>
          <ac:spMkLst>
            <pc:docMk/>
            <pc:sldMk cId="1372254285" sldId="287"/>
            <ac:spMk id="18" creationId="{E8A8EAB8-D2FF-444D-B34B-7D32F106AD0E}"/>
          </ac:spMkLst>
        </pc:spChg>
        <pc:spChg chg="add del">
          <ac:chgData name="Tom Jansen" userId="S::thjansen@scouting.org::99114fd1-5d26-4361-bb25-14e442c0a31d" providerId="AD" clId="Web-{C22C7A8D-CBAA-3B9F-774B-9808CB5172C1}" dt="2022-10-26T19:30:51.857" v="13"/>
          <ac:spMkLst>
            <pc:docMk/>
            <pc:sldMk cId="1372254285" sldId="287"/>
            <ac:spMk id="29" creationId="{E8A8EAB8-D2FF-444D-B34B-7D32F106AD0E}"/>
          </ac:spMkLst>
        </pc:spChg>
        <pc:spChg chg="add del">
          <ac:chgData name="Tom Jansen" userId="S::thjansen@scouting.org::99114fd1-5d26-4361-bb25-14e442c0a31d" providerId="AD" clId="Web-{C22C7A8D-CBAA-3B9F-774B-9808CB5172C1}" dt="2022-10-26T19:30:51.857" v="13"/>
          <ac:spMkLst>
            <pc:docMk/>
            <pc:sldMk cId="1372254285" sldId="287"/>
            <ac:spMk id="31" creationId="{9DD005C1-8C51-42D6-9BEE-B9B83849743D}"/>
          </ac:spMkLst>
        </pc:spChg>
        <pc:spChg chg="add del">
          <ac:chgData name="Tom Jansen" userId="S::thjansen@scouting.org::99114fd1-5d26-4361-bb25-14e442c0a31d" providerId="AD" clId="Web-{C22C7A8D-CBAA-3B9F-774B-9808CB5172C1}" dt="2022-10-26T19:30:51.857" v="13"/>
          <ac:spMkLst>
            <pc:docMk/>
            <pc:sldMk cId="1372254285" sldId="287"/>
            <ac:spMk id="33" creationId="{C61F2F60-14E3-4196-B7CE-175E46F04481}"/>
          </ac:spMkLst>
        </pc:spChg>
        <pc:spChg chg="add del">
          <ac:chgData name="Tom Jansen" userId="S::thjansen@scouting.org::99114fd1-5d26-4361-bb25-14e442c0a31d" providerId="AD" clId="Web-{C22C7A8D-CBAA-3B9F-774B-9808CB5172C1}" dt="2022-10-26T19:31:08.936" v="19"/>
          <ac:spMkLst>
            <pc:docMk/>
            <pc:sldMk cId="1372254285" sldId="287"/>
            <ac:spMk id="36" creationId="{E8A8EAB8-D2FF-444D-B34B-7D32F106AD0E}"/>
          </ac:spMkLst>
        </pc:spChg>
        <pc:grpChg chg="add del">
          <ac:chgData name="Tom Jansen" userId="S::thjansen@scouting.org::99114fd1-5d26-4361-bb25-14e442c0a31d" providerId="AD" clId="Web-{C22C7A8D-CBAA-3B9F-774B-9808CB5172C1}" dt="2022-10-26T19:31:16.842" v="25"/>
          <ac:grpSpMkLst>
            <pc:docMk/>
            <pc:sldMk cId="1372254285" sldId="287"/>
            <ac:grpSpMk id="22" creationId="{9D20816A-53A8-414B-9615-2877C1081698}"/>
          </ac:grpSpMkLst>
        </pc:grpChg>
        <pc:grpChg chg="add del">
          <ac:chgData name="Tom Jansen" userId="S::thjansen@scouting.org::99114fd1-5d26-4361-bb25-14e442c0a31d" providerId="AD" clId="Web-{C22C7A8D-CBAA-3B9F-774B-9808CB5172C1}" dt="2022-10-26T19:31:08.936" v="19"/>
          <ac:grpSpMkLst>
            <pc:docMk/>
            <pc:sldMk cId="1372254285" sldId="287"/>
            <ac:grpSpMk id="38" creationId="{9D20816A-53A8-414B-9615-2877C1081698}"/>
          </ac:grpSpMkLst>
        </pc:grpChg>
        <pc:picChg chg="del">
          <ac:chgData name="Tom Jansen" userId="S::thjansen@scouting.org::99114fd1-5d26-4361-bb25-14e442c0a31d" providerId="AD" clId="Web-{C22C7A8D-CBAA-3B9F-774B-9808CB5172C1}" dt="2022-10-26T19:28:46.587" v="0"/>
          <ac:picMkLst>
            <pc:docMk/>
            <pc:sldMk cId="1372254285" sldId="287"/>
            <ac:picMk id="4" creationId="{526365F5-9809-4639-B368-7133B0B90CDB}"/>
          </ac:picMkLst>
        </pc:picChg>
        <pc:picChg chg="add mod">
          <ac:chgData name="Tom Jansen" userId="S::thjansen@scouting.org::99114fd1-5d26-4361-bb25-14e442c0a31d" providerId="AD" clId="Web-{C22C7A8D-CBAA-3B9F-774B-9808CB5172C1}" dt="2022-10-26T19:32:51.299" v="50" actId="14100"/>
          <ac:picMkLst>
            <pc:docMk/>
            <pc:sldMk cId="1372254285" sldId="287"/>
            <ac:picMk id="5" creationId="{74C669A7-CE76-9B8B-505B-FA0133B96292}"/>
          </ac:picMkLst>
        </pc:picChg>
        <pc:cxnChg chg="add del">
          <ac:chgData name="Tom Jansen" userId="S::thjansen@scouting.org::99114fd1-5d26-4361-bb25-14e442c0a31d" providerId="AD" clId="Web-{C22C7A8D-CBAA-3B9F-774B-9808CB5172C1}" dt="2022-10-26T19:31:16.842" v="25"/>
          <ac:cxnSpMkLst>
            <pc:docMk/>
            <pc:sldMk cId="1372254285" sldId="287"/>
            <ac:cxnSpMk id="11" creationId="{EEA38897-7BA3-4408-8083-3235339C4A60}"/>
          </ac:cxnSpMkLst>
        </pc:cxnChg>
        <pc:cxnChg chg="add del">
          <ac:chgData name="Tom Jansen" userId="S::thjansen@scouting.org::99114fd1-5d26-4361-bb25-14e442c0a31d" providerId="AD" clId="Web-{C22C7A8D-CBAA-3B9F-774B-9808CB5172C1}" dt="2022-10-26T19:31:16.842" v="25"/>
          <ac:cxnSpMkLst>
            <pc:docMk/>
            <pc:sldMk cId="1372254285" sldId="287"/>
            <ac:cxnSpMk id="13" creationId="{F11AD06B-AB20-4097-8606-5DA00DBACE88}"/>
          </ac:cxnSpMkLst>
        </pc:cxnChg>
        <pc:cxnChg chg="add del">
          <ac:chgData name="Tom Jansen" userId="S::thjansen@scouting.org::99114fd1-5d26-4361-bb25-14e442c0a31d" providerId="AD" clId="Web-{C22C7A8D-CBAA-3B9F-774B-9808CB5172C1}" dt="2022-10-26T19:31:16.842" v="25"/>
          <ac:cxnSpMkLst>
            <pc:docMk/>
            <pc:sldMk cId="1372254285" sldId="287"/>
            <ac:cxnSpMk id="20" creationId="{DAE05351-315A-4BA9-A90A-FE5C949522D1}"/>
          </ac:cxnSpMkLst>
        </pc:cxnChg>
        <pc:cxnChg chg="add del">
          <ac:chgData name="Tom Jansen" userId="S::thjansen@scouting.org::99114fd1-5d26-4361-bb25-14e442c0a31d" providerId="AD" clId="Web-{C22C7A8D-CBAA-3B9F-774B-9808CB5172C1}" dt="2022-10-26T19:31:08.936" v="19"/>
          <ac:cxnSpMkLst>
            <pc:docMk/>
            <pc:sldMk cId="1372254285" sldId="287"/>
            <ac:cxnSpMk id="37" creationId="{DAE05351-315A-4BA9-A90A-FE5C949522D1}"/>
          </ac:cxnSpMkLst>
        </pc:cxnChg>
      </pc:sldChg>
    </pc:docChg>
  </pc:docChgLst>
  <pc:docChgLst>
    <pc:chgData name="Tom Jansen" userId="S::thjansen@scouting.org::99114fd1-5d26-4361-bb25-14e442c0a31d" providerId="AD" clId="Web-{A96ED24E-BCB8-B693-75E4-6801633D1B5C}"/>
    <pc:docChg chg="modSld">
      <pc:chgData name="Tom Jansen" userId="S::thjansen@scouting.org::99114fd1-5d26-4361-bb25-14e442c0a31d" providerId="AD" clId="Web-{A96ED24E-BCB8-B693-75E4-6801633D1B5C}" dt="2022-11-07T14:58:46.430" v="6"/>
      <pc:docMkLst>
        <pc:docMk/>
      </pc:docMkLst>
      <pc:sldChg chg="addSp delSp modSp modNotes">
        <pc:chgData name="Tom Jansen" userId="S::thjansen@scouting.org::99114fd1-5d26-4361-bb25-14e442c0a31d" providerId="AD" clId="Web-{A96ED24E-BCB8-B693-75E4-6801633D1B5C}" dt="2022-11-07T14:58:46.430" v="6"/>
        <pc:sldMkLst>
          <pc:docMk/>
          <pc:sldMk cId="1435836985" sldId="331"/>
        </pc:sldMkLst>
        <pc:spChg chg="add del mod">
          <ac:chgData name="Tom Jansen" userId="S::thjansen@scouting.org::99114fd1-5d26-4361-bb25-14e442c0a31d" providerId="AD" clId="Web-{A96ED24E-BCB8-B693-75E4-6801633D1B5C}" dt="2022-11-07T14:57:59.132" v="1"/>
          <ac:spMkLst>
            <pc:docMk/>
            <pc:sldMk cId="1435836985" sldId="331"/>
            <ac:spMk id="5" creationId="{6831E3C2-35EE-644D-6B4F-F0ED2BC49E4A}"/>
          </ac:spMkLst>
        </pc:spChg>
        <pc:picChg chg="del">
          <ac:chgData name="Tom Jansen" userId="S::thjansen@scouting.org::99114fd1-5d26-4361-bb25-14e442c0a31d" providerId="AD" clId="Web-{A96ED24E-BCB8-B693-75E4-6801633D1B5C}" dt="2022-11-07T14:57:57.350" v="0"/>
          <ac:picMkLst>
            <pc:docMk/>
            <pc:sldMk cId="1435836985" sldId="331"/>
            <ac:picMk id="3" creationId="{A70F0A5C-B3CD-2015-31BB-A2EA19384B8C}"/>
          </ac:picMkLst>
        </pc:picChg>
        <pc:picChg chg="add mod ord">
          <ac:chgData name="Tom Jansen" userId="S::thjansen@scouting.org::99114fd1-5d26-4361-bb25-14e442c0a31d" providerId="AD" clId="Web-{A96ED24E-BCB8-B693-75E4-6801633D1B5C}" dt="2022-11-07T14:58:05.226" v="2" actId="14100"/>
          <ac:picMkLst>
            <pc:docMk/>
            <pc:sldMk cId="1435836985" sldId="331"/>
            <ac:picMk id="6" creationId="{FCB1159E-B3C7-AF26-52E7-0F1C2E500FB0}"/>
          </ac:picMkLst>
        </pc:picChg>
      </pc:sldChg>
    </pc:docChg>
  </pc:docChgLst>
  <pc:docChgLst>
    <pc:chgData name="Tom Jansen" userId="S::thjansen@scouting.org::99114fd1-5d26-4361-bb25-14e442c0a31d" providerId="AD" clId="Web-{20341CFF-653E-350D-9147-467E33E8C9CC}"/>
    <pc:docChg chg="modSld">
      <pc:chgData name="Tom Jansen" userId="S::thjansen@scouting.org::99114fd1-5d26-4361-bb25-14e442c0a31d" providerId="AD" clId="Web-{20341CFF-653E-350D-9147-467E33E8C9CC}" dt="2022-11-02T17:40:39.833" v="6"/>
      <pc:docMkLst>
        <pc:docMk/>
      </pc:docMkLst>
      <pc:sldChg chg="addSp delSp modSp modNotes">
        <pc:chgData name="Tom Jansen" userId="S::thjansen@scouting.org::99114fd1-5d26-4361-bb25-14e442c0a31d" providerId="AD" clId="Web-{20341CFF-653E-350D-9147-467E33E8C9CC}" dt="2022-11-02T17:40:39.833" v="6"/>
        <pc:sldMkLst>
          <pc:docMk/>
          <pc:sldMk cId="1435836985" sldId="331"/>
        </pc:sldMkLst>
        <pc:spChg chg="del">
          <ac:chgData name="Tom Jansen" userId="S::thjansen@scouting.org::99114fd1-5d26-4361-bb25-14e442c0a31d" providerId="AD" clId="Web-{20341CFF-653E-350D-9147-467E33E8C9CC}" dt="2022-11-02T17:39:32.440" v="1"/>
          <ac:spMkLst>
            <pc:docMk/>
            <pc:sldMk cId="1435836985" sldId="331"/>
            <ac:spMk id="4" creationId="{CBC6262E-A2A3-BE6C-4793-C7D07625DD40}"/>
          </ac:spMkLst>
        </pc:spChg>
        <pc:picChg chg="add mod ord">
          <ac:chgData name="Tom Jansen" userId="S::thjansen@scouting.org::99114fd1-5d26-4361-bb25-14e442c0a31d" providerId="AD" clId="Web-{20341CFF-653E-350D-9147-467E33E8C9CC}" dt="2022-11-02T17:39:55.582" v="4" actId="1076"/>
          <ac:picMkLst>
            <pc:docMk/>
            <pc:sldMk cId="1435836985" sldId="331"/>
            <ac:picMk id="3" creationId="{A70F0A5C-B3CD-2015-31BB-A2EA19384B8C}"/>
          </ac:picMkLst>
        </pc:picChg>
        <pc:picChg chg="del">
          <ac:chgData name="Tom Jansen" userId="S::thjansen@scouting.org::99114fd1-5d26-4361-bb25-14e442c0a31d" providerId="AD" clId="Web-{20341CFF-653E-350D-9147-467E33E8C9CC}" dt="2022-11-02T17:39:29.753" v="0"/>
          <ac:picMkLst>
            <pc:docMk/>
            <pc:sldMk cId="1435836985" sldId="331"/>
            <ac:picMk id="7" creationId="{C485E2CE-3ACD-5A85-559A-B21308D91CE8}"/>
          </ac:picMkLst>
        </pc:picChg>
      </pc:sldChg>
    </pc:docChg>
  </pc:docChgLst>
  <pc:docChgLst>
    <pc:chgData name="Thomas Jansen" userId="99114fd1-5d26-4361-bb25-14e442c0a31d" providerId="ADAL" clId="{57AD5255-C6F2-4096-96FB-B3286A8C6A54}"/>
    <pc:docChg chg="undo custSel addSld delSld modSld sldOrd">
      <pc:chgData name="Thomas Jansen" userId="99114fd1-5d26-4361-bb25-14e442c0a31d" providerId="ADAL" clId="{57AD5255-C6F2-4096-96FB-B3286A8C6A54}" dt="2022-10-20T10:43:52.252" v="5224" actId="14100"/>
      <pc:docMkLst>
        <pc:docMk/>
      </pc:docMkLst>
      <pc:sldChg chg="add del">
        <pc:chgData name="Thomas Jansen" userId="99114fd1-5d26-4361-bb25-14e442c0a31d" providerId="ADAL" clId="{57AD5255-C6F2-4096-96FB-B3286A8C6A54}" dt="2022-10-20T08:15:13.566" v="1188" actId="47"/>
        <pc:sldMkLst>
          <pc:docMk/>
          <pc:sldMk cId="2351918730" sldId="259"/>
        </pc:sldMkLst>
      </pc:sldChg>
      <pc:sldChg chg="del">
        <pc:chgData name="Thomas Jansen" userId="99114fd1-5d26-4361-bb25-14e442c0a31d" providerId="ADAL" clId="{57AD5255-C6F2-4096-96FB-B3286A8C6A54}" dt="2022-10-20T09:10:18.762" v="2278" actId="47"/>
        <pc:sldMkLst>
          <pc:docMk/>
          <pc:sldMk cId="1504460585" sldId="261"/>
        </pc:sldMkLst>
      </pc:sldChg>
      <pc:sldChg chg="add">
        <pc:chgData name="Thomas Jansen" userId="99114fd1-5d26-4361-bb25-14e442c0a31d" providerId="ADAL" clId="{57AD5255-C6F2-4096-96FB-B3286A8C6A54}" dt="2022-10-20T08:16:53.708" v="1189"/>
        <pc:sldMkLst>
          <pc:docMk/>
          <pc:sldMk cId="1611973887" sldId="262"/>
        </pc:sldMkLst>
      </pc:sldChg>
      <pc:sldChg chg="add">
        <pc:chgData name="Thomas Jansen" userId="99114fd1-5d26-4361-bb25-14e442c0a31d" providerId="ADAL" clId="{57AD5255-C6F2-4096-96FB-B3286A8C6A54}" dt="2022-10-20T08:18:28.965" v="1191"/>
        <pc:sldMkLst>
          <pc:docMk/>
          <pc:sldMk cId="3834629828" sldId="263"/>
        </pc:sldMkLst>
      </pc:sldChg>
      <pc:sldChg chg="modSp add mod modNotesTx">
        <pc:chgData name="Thomas Jansen" userId="99114fd1-5d26-4361-bb25-14e442c0a31d" providerId="ADAL" clId="{57AD5255-C6F2-4096-96FB-B3286A8C6A54}" dt="2022-10-20T08:23:32.341" v="1241" actId="6549"/>
        <pc:sldMkLst>
          <pc:docMk/>
          <pc:sldMk cId="1628230531" sldId="264"/>
        </pc:sldMkLst>
        <pc:spChg chg="mod">
          <ac:chgData name="Thomas Jansen" userId="99114fd1-5d26-4361-bb25-14e442c0a31d" providerId="ADAL" clId="{57AD5255-C6F2-4096-96FB-B3286A8C6A54}" dt="2022-10-20T08:23:32.341" v="1241" actId="6549"/>
          <ac:spMkLst>
            <pc:docMk/>
            <pc:sldMk cId="1628230531" sldId="264"/>
            <ac:spMk id="3" creationId="{4B6073D6-BAB5-67EA-C204-536DC236C1E7}"/>
          </ac:spMkLst>
        </pc:spChg>
      </pc:sldChg>
      <pc:sldChg chg="modSp add mod modNotesTx">
        <pc:chgData name="Thomas Jansen" userId="99114fd1-5d26-4361-bb25-14e442c0a31d" providerId="ADAL" clId="{57AD5255-C6F2-4096-96FB-B3286A8C6A54}" dt="2022-10-20T10:23:15.653" v="4626" actId="20577"/>
        <pc:sldMkLst>
          <pc:docMk/>
          <pc:sldMk cId="3345932249" sldId="265"/>
        </pc:sldMkLst>
        <pc:spChg chg="mod">
          <ac:chgData name="Thomas Jansen" userId="99114fd1-5d26-4361-bb25-14e442c0a31d" providerId="ADAL" clId="{57AD5255-C6F2-4096-96FB-B3286A8C6A54}" dt="2022-10-20T10:23:15.653" v="4626" actId="20577"/>
          <ac:spMkLst>
            <pc:docMk/>
            <pc:sldMk cId="3345932249" sldId="265"/>
            <ac:spMk id="2" creationId="{07090407-D7DB-6380-370D-089B4667EC17}"/>
          </ac:spMkLst>
        </pc:spChg>
      </pc:sldChg>
      <pc:sldChg chg="modSp add del mod ord">
        <pc:chgData name="Thomas Jansen" userId="99114fd1-5d26-4361-bb25-14e442c0a31d" providerId="ADAL" clId="{57AD5255-C6F2-4096-96FB-B3286A8C6A54}" dt="2022-10-20T07:22:56.384" v="845" actId="47"/>
        <pc:sldMkLst>
          <pc:docMk/>
          <pc:sldMk cId="4213075169" sldId="265"/>
        </pc:sldMkLst>
        <pc:spChg chg="mod">
          <ac:chgData name="Thomas Jansen" userId="99114fd1-5d26-4361-bb25-14e442c0a31d" providerId="ADAL" clId="{57AD5255-C6F2-4096-96FB-B3286A8C6A54}" dt="2022-10-20T07:17:19.018" v="816" actId="27636"/>
          <ac:spMkLst>
            <pc:docMk/>
            <pc:sldMk cId="4213075169" sldId="265"/>
            <ac:spMk id="12291" creationId="{29544C5F-201B-502A-8817-8EE596E2D93D}"/>
          </ac:spMkLst>
        </pc:spChg>
      </pc:sldChg>
      <pc:sldChg chg="del">
        <pc:chgData name="Thomas Jansen" userId="99114fd1-5d26-4361-bb25-14e442c0a31d" providerId="ADAL" clId="{57AD5255-C6F2-4096-96FB-B3286A8C6A54}" dt="2022-10-20T10:09:24.894" v="4571" actId="47"/>
        <pc:sldMkLst>
          <pc:docMk/>
          <pc:sldMk cId="2565389139" sldId="266"/>
        </pc:sldMkLst>
      </pc:sldChg>
      <pc:sldChg chg="del">
        <pc:chgData name="Thomas Jansen" userId="99114fd1-5d26-4361-bb25-14e442c0a31d" providerId="ADAL" clId="{57AD5255-C6F2-4096-96FB-B3286A8C6A54}" dt="2022-10-20T10:09:30.088" v="4572" actId="47"/>
        <pc:sldMkLst>
          <pc:docMk/>
          <pc:sldMk cId="4155002900" sldId="267"/>
        </pc:sldMkLst>
      </pc:sldChg>
      <pc:sldChg chg="del">
        <pc:chgData name="Thomas Jansen" userId="99114fd1-5d26-4361-bb25-14e442c0a31d" providerId="ADAL" clId="{57AD5255-C6F2-4096-96FB-B3286A8C6A54}" dt="2022-10-20T10:09:33.964" v="4573" actId="47"/>
        <pc:sldMkLst>
          <pc:docMk/>
          <pc:sldMk cId="3994743441" sldId="268"/>
        </pc:sldMkLst>
      </pc:sldChg>
      <pc:sldChg chg="del">
        <pc:chgData name="Thomas Jansen" userId="99114fd1-5d26-4361-bb25-14e442c0a31d" providerId="ADAL" clId="{57AD5255-C6F2-4096-96FB-B3286A8C6A54}" dt="2022-10-20T10:09:37.014" v="4574" actId="47"/>
        <pc:sldMkLst>
          <pc:docMk/>
          <pc:sldMk cId="152799317" sldId="269"/>
        </pc:sldMkLst>
      </pc:sldChg>
      <pc:sldChg chg="del">
        <pc:chgData name="Thomas Jansen" userId="99114fd1-5d26-4361-bb25-14e442c0a31d" providerId="ADAL" clId="{57AD5255-C6F2-4096-96FB-B3286A8C6A54}" dt="2022-10-20T08:24:04.201" v="1242" actId="47"/>
        <pc:sldMkLst>
          <pc:docMk/>
          <pc:sldMk cId="464176848" sldId="281"/>
        </pc:sldMkLst>
      </pc:sldChg>
      <pc:sldChg chg="del">
        <pc:chgData name="Thomas Jansen" userId="99114fd1-5d26-4361-bb25-14e442c0a31d" providerId="ADAL" clId="{57AD5255-C6F2-4096-96FB-B3286A8C6A54}" dt="2022-10-20T10:09:40.510" v="4575" actId="47"/>
        <pc:sldMkLst>
          <pc:docMk/>
          <pc:sldMk cId="927596833" sldId="283"/>
        </pc:sldMkLst>
      </pc:sldChg>
      <pc:sldChg chg="modSp mod modNotesTx">
        <pc:chgData name="Thomas Jansen" userId="99114fd1-5d26-4361-bb25-14e442c0a31d" providerId="ADAL" clId="{57AD5255-C6F2-4096-96FB-B3286A8C6A54}" dt="2022-10-20T09:15:38.678" v="2450" actId="113"/>
        <pc:sldMkLst>
          <pc:docMk/>
          <pc:sldMk cId="1372254285" sldId="287"/>
        </pc:sldMkLst>
        <pc:spChg chg="mod">
          <ac:chgData name="Thomas Jansen" userId="99114fd1-5d26-4361-bb25-14e442c0a31d" providerId="ADAL" clId="{57AD5255-C6F2-4096-96FB-B3286A8C6A54}" dt="2022-10-20T09:15:25.742" v="2444" actId="20577"/>
          <ac:spMkLst>
            <pc:docMk/>
            <pc:sldMk cId="1372254285" sldId="287"/>
            <ac:spMk id="2" creationId="{4719589F-0BBE-462C-9804-061C93FDCEE4}"/>
          </ac:spMkLst>
        </pc:spChg>
      </pc:sldChg>
      <pc:sldChg chg="modSp mod modNotesTx">
        <pc:chgData name="Thomas Jansen" userId="99114fd1-5d26-4361-bb25-14e442c0a31d" providerId="ADAL" clId="{57AD5255-C6F2-4096-96FB-B3286A8C6A54}" dt="2022-10-20T10:33:26.059" v="4748" actId="20577"/>
        <pc:sldMkLst>
          <pc:docMk/>
          <pc:sldMk cId="3107458164" sldId="288"/>
        </pc:sldMkLst>
        <pc:spChg chg="mod">
          <ac:chgData name="Thomas Jansen" userId="99114fd1-5d26-4361-bb25-14e442c0a31d" providerId="ADAL" clId="{57AD5255-C6F2-4096-96FB-B3286A8C6A54}" dt="2022-10-20T10:33:06.883" v="4729" actId="20577"/>
          <ac:spMkLst>
            <pc:docMk/>
            <pc:sldMk cId="3107458164" sldId="288"/>
            <ac:spMk id="3" creationId="{559AFFC5-A50F-4A09-8464-43F7B72DC2E4}"/>
          </ac:spMkLst>
        </pc:spChg>
      </pc:sldChg>
      <pc:sldChg chg="ord">
        <pc:chgData name="Thomas Jansen" userId="99114fd1-5d26-4361-bb25-14e442c0a31d" providerId="ADAL" clId="{57AD5255-C6F2-4096-96FB-B3286A8C6A54}" dt="2022-10-20T07:42:07.266" v="910"/>
        <pc:sldMkLst>
          <pc:docMk/>
          <pc:sldMk cId="3344348718" sldId="290"/>
        </pc:sldMkLst>
      </pc:sldChg>
      <pc:sldChg chg="addSp delSp modSp mod setBg setClrOvrMap modNotesTx">
        <pc:chgData name="Thomas Jansen" userId="99114fd1-5d26-4361-bb25-14e442c0a31d" providerId="ADAL" clId="{57AD5255-C6F2-4096-96FB-B3286A8C6A54}" dt="2022-10-20T07:35:18.578" v="862" actId="6549"/>
        <pc:sldMkLst>
          <pc:docMk/>
          <pc:sldMk cId="1172903127" sldId="293"/>
        </pc:sldMkLst>
        <pc:spChg chg="mod">
          <ac:chgData name="Thomas Jansen" userId="99114fd1-5d26-4361-bb25-14e442c0a31d" providerId="ADAL" clId="{57AD5255-C6F2-4096-96FB-B3286A8C6A54}" dt="2022-10-20T07:35:12.286" v="860" actId="26606"/>
          <ac:spMkLst>
            <pc:docMk/>
            <pc:sldMk cId="1172903127" sldId="293"/>
            <ac:spMk id="2" creationId="{3EBE8827-085E-4CBA-8B66-51845A0D181D}"/>
          </ac:spMkLst>
        </pc:spChg>
        <pc:spChg chg="add del mod">
          <ac:chgData name="Thomas Jansen" userId="99114fd1-5d26-4361-bb25-14e442c0a31d" providerId="ADAL" clId="{57AD5255-C6F2-4096-96FB-B3286A8C6A54}" dt="2022-10-20T07:35:12.286" v="860" actId="26606"/>
          <ac:spMkLst>
            <pc:docMk/>
            <pc:sldMk cId="1172903127" sldId="293"/>
            <ac:spMk id="4" creationId="{E5BB4576-5795-ADB8-BFF8-866AC7866F89}"/>
          </ac:spMkLst>
        </pc:spChg>
        <pc:spChg chg="del">
          <ac:chgData name="Thomas Jansen" userId="99114fd1-5d26-4361-bb25-14e442c0a31d" providerId="ADAL" clId="{57AD5255-C6F2-4096-96FB-B3286A8C6A54}" dt="2022-10-20T07:35:12.286" v="860" actId="26606"/>
          <ac:spMkLst>
            <pc:docMk/>
            <pc:sldMk cId="1172903127" sldId="293"/>
            <ac:spMk id="11" creationId="{D4771268-CB57-404A-9271-370EB28F6090}"/>
          </ac:spMkLst>
        </pc:spChg>
        <pc:spChg chg="add">
          <ac:chgData name="Thomas Jansen" userId="99114fd1-5d26-4361-bb25-14e442c0a31d" providerId="ADAL" clId="{57AD5255-C6F2-4096-96FB-B3286A8C6A54}" dt="2022-10-20T07:35:12.286" v="860" actId="26606"/>
          <ac:spMkLst>
            <pc:docMk/>
            <pc:sldMk cId="1172903127" sldId="293"/>
            <ac:spMk id="16" creationId="{8537B233-9CDD-4A90-AABB-A8963DEE4FBC}"/>
          </ac:spMkLst>
        </pc:spChg>
        <pc:picChg chg="del">
          <ac:chgData name="Thomas Jansen" userId="99114fd1-5d26-4361-bb25-14e442c0a31d" providerId="ADAL" clId="{57AD5255-C6F2-4096-96FB-B3286A8C6A54}" dt="2022-10-20T07:34:58.736" v="858" actId="478"/>
          <ac:picMkLst>
            <pc:docMk/>
            <pc:sldMk cId="1172903127" sldId="293"/>
            <ac:picMk id="6" creationId="{64C17D15-DCCC-4359-9832-1D7EC056B00D}"/>
          </ac:picMkLst>
        </pc:picChg>
        <pc:picChg chg="add mod">
          <ac:chgData name="Thomas Jansen" userId="99114fd1-5d26-4361-bb25-14e442c0a31d" providerId="ADAL" clId="{57AD5255-C6F2-4096-96FB-B3286A8C6A54}" dt="2022-10-20T07:35:12.286" v="860" actId="26606"/>
          <ac:picMkLst>
            <pc:docMk/>
            <pc:sldMk cId="1172903127" sldId="293"/>
            <ac:picMk id="7" creationId="{524A09ED-D9E3-9934-6453-C600C385D55E}"/>
          </ac:picMkLst>
        </pc:picChg>
        <pc:cxnChg chg="add">
          <ac:chgData name="Thomas Jansen" userId="99114fd1-5d26-4361-bb25-14e442c0a31d" providerId="ADAL" clId="{57AD5255-C6F2-4096-96FB-B3286A8C6A54}" dt="2022-10-20T07:35:12.286" v="860" actId="26606"/>
          <ac:cxnSpMkLst>
            <pc:docMk/>
            <pc:sldMk cId="1172903127" sldId="293"/>
            <ac:cxnSpMk id="18" creationId="{040575EE-C594-4566-BC00-663004E52AB5}"/>
          </ac:cxnSpMkLst>
        </pc:cxnChg>
      </pc:sldChg>
      <pc:sldChg chg="del modNotesTx">
        <pc:chgData name="Thomas Jansen" userId="99114fd1-5d26-4361-bb25-14e442c0a31d" providerId="ADAL" clId="{57AD5255-C6F2-4096-96FB-B3286A8C6A54}" dt="2022-10-20T07:40:02.888" v="899" actId="47"/>
        <pc:sldMkLst>
          <pc:docMk/>
          <pc:sldMk cId="213003600" sldId="301"/>
        </pc:sldMkLst>
      </pc:sldChg>
      <pc:sldChg chg="modNotesTx">
        <pc:chgData name="Thomas Jansen" userId="99114fd1-5d26-4361-bb25-14e442c0a31d" providerId="ADAL" clId="{57AD5255-C6F2-4096-96FB-B3286A8C6A54}" dt="2022-10-20T07:40:48.599" v="904" actId="113"/>
        <pc:sldMkLst>
          <pc:docMk/>
          <pc:sldMk cId="2810903152" sldId="302"/>
        </pc:sldMkLst>
      </pc:sldChg>
      <pc:sldChg chg="ord modNotesTx">
        <pc:chgData name="Thomas Jansen" userId="99114fd1-5d26-4361-bb25-14e442c0a31d" providerId="ADAL" clId="{57AD5255-C6F2-4096-96FB-B3286A8C6A54}" dt="2022-10-20T07:43:35.470" v="946" actId="20577"/>
        <pc:sldMkLst>
          <pc:docMk/>
          <pc:sldMk cId="2706887529" sldId="304"/>
        </pc:sldMkLst>
      </pc:sldChg>
      <pc:sldChg chg="modSp mod ord modNotesTx">
        <pc:chgData name="Thomas Jansen" userId="99114fd1-5d26-4361-bb25-14e442c0a31d" providerId="ADAL" clId="{57AD5255-C6F2-4096-96FB-B3286A8C6A54}" dt="2022-10-20T07:44:40.617" v="1009" actId="20577"/>
        <pc:sldMkLst>
          <pc:docMk/>
          <pc:sldMk cId="4104302174" sldId="305"/>
        </pc:sldMkLst>
        <pc:spChg chg="mod">
          <ac:chgData name="Thomas Jansen" userId="99114fd1-5d26-4361-bb25-14e442c0a31d" providerId="ADAL" clId="{57AD5255-C6F2-4096-96FB-B3286A8C6A54}" dt="2022-10-20T07:44:32.219" v="994" actId="20577"/>
          <ac:spMkLst>
            <pc:docMk/>
            <pc:sldMk cId="4104302174" sldId="305"/>
            <ac:spMk id="3" creationId="{B0F65C91-53A7-45DC-9D62-BE1BFE68A1CA}"/>
          </ac:spMkLst>
        </pc:spChg>
      </pc:sldChg>
      <pc:sldChg chg="ord">
        <pc:chgData name="Thomas Jansen" userId="99114fd1-5d26-4361-bb25-14e442c0a31d" providerId="ADAL" clId="{57AD5255-C6F2-4096-96FB-B3286A8C6A54}" dt="2022-10-20T07:42:19.020" v="912"/>
        <pc:sldMkLst>
          <pc:docMk/>
          <pc:sldMk cId="143364245" sldId="307"/>
        </pc:sldMkLst>
      </pc:sldChg>
      <pc:sldChg chg="modSp mod modNotesTx">
        <pc:chgData name="Thomas Jansen" userId="99114fd1-5d26-4361-bb25-14e442c0a31d" providerId="ADAL" clId="{57AD5255-C6F2-4096-96FB-B3286A8C6A54}" dt="2022-10-20T10:23:47.630" v="4632" actId="2"/>
        <pc:sldMkLst>
          <pc:docMk/>
          <pc:sldMk cId="3047952316" sldId="318"/>
        </pc:sldMkLst>
        <pc:spChg chg="mod">
          <ac:chgData name="Thomas Jansen" userId="99114fd1-5d26-4361-bb25-14e442c0a31d" providerId="ADAL" clId="{57AD5255-C6F2-4096-96FB-B3286A8C6A54}" dt="2022-10-20T09:11:02.801" v="2321" actId="6549"/>
          <ac:spMkLst>
            <pc:docMk/>
            <pc:sldMk cId="3047952316" sldId="318"/>
            <ac:spMk id="2" creationId="{01D6AD37-5D6F-4A21-83D6-0DC7CC8F254B}"/>
          </ac:spMkLst>
        </pc:spChg>
        <pc:spChg chg="mod">
          <ac:chgData name="Thomas Jansen" userId="99114fd1-5d26-4361-bb25-14e442c0a31d" providerId="ADAL" clId="{57AD5255-C6F2-4096-96FB-B3286A8C6A54}" dt="2022-10-20T10:23:45.855" v="4631" actId="2"/>
          <ac:spMkLst>
            <pc:docMk/>
            <pc:sldMk cId="3047952316" sldId="318"/>
            <ac:spMk id="3" creationId="{D911E278-0C80-483C-8054-E9053CB7CB89}"/>
          </ac:spMkLst>
        </pc:spChg>
      </pc:sldChg>
      <pc:sldChg chg="addSp delSp modSp del mod setBg">
        <pc:chgData name="Thomas Jansen" userId="99114fd1-5d26-4361-bb25-14e442c0a31d" providerId="ADAL" clId="{57AD5255-C6F2-4096-96FB-B3286A8C6A54}" dt="2022-10-20T09:31:21.100" v="2654" actId="47"/>
        <pc:sldMkLst>
          <pc:docMk/>
          <pc:sldMk cId="3165776416" sldId="319"/>
        </pc:sldMkLst>
        <pc:spChg chg="mod">
          <ac:chgData name="Thomas Jansen" userId="99114fd1-5d26-4361-bb25-14e442c0a31d" providerId="ADAL" clId="{57AD5255-C6F2-4096-96FB-B3286A8C6A54}" dt="2022-10-20T09:24:57.399" v="2557" actId="122"/>
          <ac:spMkLst>
            <pc:docMk/>
            <pc:sldMk cId="3165776416" sldId="319"/>
            <ac:spMk id="2" creationId="{532E16B1-71B5-4598-943C-DD42058C27E1}"/>
          </ac:spMkLst>
        </pc:spChg>
        <pc:spChg chg="add del mod">
          <ac:chgData name="Thomas Jansen" userId="99114fd1-5d26-4361-bb25-14e442c0a31d" providerId="ADAL" clId="{57AD5255-C6F2-4096-96FB-B3286A8C6A54}" dt="2022-10-20T09:24:46.612" v="2555" actId="26606"/>
          <ac:spMkLst>
            <pc:docMk/>
            <pc:sldMk cId="3165776416" sldId="319"/>
            <ac:spMk id="5" creationId="{16727FA3-5993-602E-6A6E-7F0A1EDCB903}"/>
          </ac:spMkLst>
        </pc:spChg>
        <pc:picChg chg="del">
          <ac:chgData name="Thomas Jansen" userId="99114fd1-5d26-4361-bb25-14e442c0a31d" providerId="ADAL" clId="{57AD5255-C6F2-4096-96FB-B3286A8C6A54}" dt="2022-10-20T09:24:35.582" v="2552" actId="478"/>
          <ac:picMkLst>
            <pc:docMk/>
            <pc:sldMk cId="3165776416" sldId="319"/>
            <ac:picMk id="4" creationId="{093C8160-85A6-4EB6-BBED-7BB3EC55FDA0}"/>
          </ac:picMkLst>
        </pc:picChg>
        <pc:picChg chg="add mod">
          <ac:chgData name="Thomas Jansen" userId="99114fd1-5d26-4361-bb25-14e442c0a31d" providerId="ADAL" clId="{57AD5255-C6F2-4096-96FB-B3286A8C6A54}" dt="2022-10-20T09:24:53.353" v="2556" actId="14100"/>
          <ac:picMkLst>
            <pc:docMk/>
            <pc:sldMk cId="3165776416" sldId="319"/>
            <ac:picMk id="7" creationId="{33D75EF3-0084-6443-0D2D-8425B6CF1163}"/>
          </ac:picMkLst>
        </pc:picChg>
        <pc:inkChg chg="add">
          <ac:chgData name="Thomas Jansen" userId="99114fd1-5d26-4361-bb25-14e442c0a31d" providerId="ADAL" clId="{57AD5255-C6F2-4096-96FB-B3286A8C6A54}" dt="2022-10-20T09:25:22.097" v="2558" actId="9405"/>
          <ac:inkMkLst>
            <pc:docMk/>
            <pc:sldMk cId="3165776416" sldId="319"/>
            <ac:inkMk id="8" creationId="{0EA4685C-F446-84BC-CE9C-B5784E10E4A4}"/>
          </ac:inkMkLst>
        </pc:inkChg>
        <pc:inkChg chg="add">
          <ac:chgData name="Thomas Jansen" userId="99114fd1-5d26-4361-bb25-14e442c0a31d" providerId="ADAL" clId="{57AD5255-C6F2-4096-96FB-B3286A8C6A54}" dt="2022-10-20T09:25:52.074" v="2559" actId="9405"/>
          <ac:inkMkLst>
            <pc:docMk/>
            <pc:sldMk cId="3165776416" sldId="319"/>
            <ac:inkMk id="9" creationId="{B3D8329D-8F63-19F2-638D-2C90DC5CAB89}"/>
          </ac:inkMkLst>
        </pc:inkChg>
        <pc:inkChg chg="add">
          <ac:chgData name="Thomas Jansen" userId="99114fd1-5d26-4361-bb25-14e442c0a31d" providerId="ADAL" clId="{57AD5255-C6F2-4096-96FB-B3286A8C6A54}" dt="2022-10-20T09:25:52.665" v="2560" actId="9405"/>
          <ac:inkMkLst>
            <pc:docMk/>
            <pc:sldMk cId="3165776416" sldId="319"/>
            <ac:inkMk id="10" creationId="{B6242BFA-BA87-273F-35F8-3D6CF62F1630}"/>
          </ac:inkMkLst>
        </pc:inkChg>
        <pc:inkChg chg="add">
          <ac:chgData name="Thomas Jansen" userId="99114fd1-5d26-4361-bb25-14e442c0a31d" providerId="ADAL" clId="{57AD5255-C6F2-4096-96FB-B3286A8C6A54}" dt="2022-10-20T09:25:55.421" v="2561" actId="9405"/>
          <ac:inkMkLst>
            <pc:docMk/>
            <pc:sldMk cId="3165776416" sldId="319"/>
            <ac:inkMk id="11" creationId="{DAAC830A-3187-DBC6-6D2F-53235172179D}"/>
          </ac:inkMkLst>
        </pc:inkChg>
      </pc:sldChg>
      <pc:sldChg chg="addSp delSp modSp mod ord modNotesTx">
        <pc:chgData name="Thomas Jansen" userId="99114fd1-5d26-4361-bb25-14e442c0a31d" providerId="ADAL" clId="{57AD5255-C6F2-4096-96FB-B3286A8C6A54}" dt="2022-10-20T09:32:56.681" v="2662" actId="6549"/>
        <pc:sldMkLst>
          <pc:docMk/>
          <pc:sldMk cId="3374780637" sldId="321"/>
        </pc:sldMkLst>
        <pc:spChg chg="add del mod">
          <ac:chgData name="Thomas Jansen" userId="99114fd1-5d26-4361-bb25-14e442c0a31d" providerId="ADAL" clId="{57AD5255-C6F2-4096-96FB-B3286A8C6A54}" dt="2022-10-20T09:22:21.123" v="2550" actId="26606"/>
          <ac:spMkLst>
            <pc:docMk/>
            <pc:sldMk cId="3374780637" sldId="321"/>
            <ac:spMk id="4" creationId="{78272FF6-79F2-6EAF-08F4-AE18240DF5C2}"/>
          </ac:spMkLst>
        </pc:spChg>
        <pc:spChg chg="del">
          <ac:chgData name="Thomas Jansen" userId="99114fd1-5d26-4361-bb25-14e442c0a31d" providerId="ADAL" clId="{57AD5255-C6F2-4096-96FB-B3286A8C6A54}" dt="2022-10-20T09:22:21.123" v="2550" actId="26606"/>
          <ac:spMkLst>
            <pc:docMk/>
            <pc:sldMk cId="3374780637" sldId="321"/>
            <ac:spMk id="14" creationId="{D4771268-CB57-404A-9271-370EB28F6090}"/>
          </ac:spMkLst>
        </pc:spChg>
        <pc:spChg chg="add">
          <ac:chgData name="Thomas Jansen" userId="99114fd1-5d26-4361-bb25-14e442c0a31d" providerId="ADAL" clId="{57AD5255-C6F2-4096-96FB-B3286A8C6A54}" dt="2022-10-20T09:22:21.123" v="2550" actId="26606"/>
          <ac:spMkLst>
            <pc:docMk/>
            <pc:sldMk cId="3374780637" sldId="321"/>
            <ac:spMk id="19" creationId="{D4771268-CB57-404A-9271-370EB28F6090}"/>
          </ac:spMkLst>
        </pc:spChg>
        <pc:picChg chg="del">
          <ac:chgData name="Thomas Jansen" userId="99114fd1-5d26-4361-bb25-14e442c0a31d" providerId="ADAL" clId="{57AD5255-C6F2-4096-96FB-B3286A8C6A54}" dt="2022-10-20T09:22:16.002" v="2548" actId="478"/>
          <ac:picMkLst>
            <pc:docMk/>
            <pc:sldMk cId="3374780637" sldId="321"/>
            <ac:picMk id="6" creationId="{6E31DCD4-19D2-49FC-A9C2-A0080F100449}"/>
          </ac:picMkLst>
        </pc:picChg>
        <pc:picChg chg="add mod">
          <ac:chgData name="Thomas Jansen" userId="99114fd1-5d26-4361-bb25-14e442c0a31d" providerId="ADAL" clId="{57AD5255-C6F2-4096-96FB-B3286A8C6A54}" dt="2022-10-20T09:22:23.812" v="2551" actId="1076"/>
          <ac:picMkLst>
            <pc:docMk/>
            <pc:sldMk cId="3374780637" sldId="321"/>
            <ac:picMk id="7" creationId="{79C61FF5-5A6C-F63F-89D0-680560652147}"/>
          </ac:picMkLst>
        </pc:picChg>
      </pc:sldChg>
      <pc:sldChg chg="del">
        <pc:chgData name="Thomas Jansen" userId="99114fd1-5d26-4361-bb25-14e442c0a31d" providerId="ADAL" clId="{57AD5255-C6F2-4096-96FB-B3286A8C6A54}" dt="2022-10-20T08:27:45.005" v="1586" actId="47"/>
        <pc:sldMkLst>
          <pc:docMk/>
          <pc:sldMk cId="1445378678" sldId="322"/>
        </pc:sldMkLst>
      </pc:sldChg>
      <pc:sldChg chg="del">
        <pc:chgData name="Thomas Jansen" userId="99114fd1-5d26-4361-bb25-14e442c0a31d" providerId="ADAL" clId="{57AD5255-C6F2-4096-96FB-B3286A8C6A54}" dt="2022-10-20T09:37:35.544" v="2966" actId="47"/>
        <pc:sldMkLst>
          <pc:docMk/>
          <pc:sldMk cId="2772845042" sldId="323"/>
        </pc:sldMkLst>
      </pc:sldChg>
      <pc:sldChg chg="addSp delSp modSp del mod modNotesTx">
        <pc:chgData name="Thomas Jansen" userId="99114fd1-5d26-4361-bb25-14e442c0a31d" providerId="ADAL" clId="{57AD5255-C6F2-4096-96FB-B3286A8C6A54}" dt="2022-10-20T09:41:09.266" v="3156" actId="47"/>
        <pc:sldMkLst>
          <pc:docMk/>
          <pc:sldMk cId="2544652180" sldId="324"/>
        </pc:sldMkLst>
        <pc:spChg chg="add mod">
          <ac:chgData name="Thomas Jansen" userId="99114fd1-5d26-4361-bb25-14e442c0a31d" providerId="ADAL" clId="{57AD5255-C6F2-4096-96FB-B3286A8C6A54}" dt="2022-10-20T09:38:43.387" v="2969" actId="478"/>
          <ac:spMkLst>
            <pc:docMk/>
            <pc:sldMk cId="2544652180" sldId="324"/>
            <ac:spMk id="5" creationId="{41A59D8B-68E9-BBF9-7E93-20A0575AB123}"/>
          </ac:spMkLst>
        </pc:spChg>
        <pc:picChg chg="del">
          <ac:chgData name="Thomas Jansen" userId="99114fd1-5d26-4361-bb25-14e442c0a31d" providerId="ADAL" clId="{57AD5255-C6F2-4096-96FB-B3286A8C6A54}" dt="2022-10-20T09:38:43.387" v="2969" actId="478"/>
          <ac:picMkLst>
            <pc:docMk/>
            <pc:sldMk cId="2544652180" sldId="324"/>
            <ac:picMk id="4" creationId="{25076192-4A7E-4C6D-8ED2-8ACF3C23850A}"/>
          </ac:picMkLst>
        </pc:picChg>
      </pc:sldChg>
      <pc:sldChg chg="del">
        <pc:chgData name="Thomas Jansen" userId="99114fd1-5d26-4361-bb25-14e442c0a31d" providerId="ADAL" clId="{57AD5255-C6F2-4096-96FB-B3286A8C6A54}" dt="2022-10-20T09:51:28.660" v="3502" actId="47"/>
        <pc:sldMkLst>
          <pc:docMk/>
          <pc:sldMk cId="224890393" sldId="325"/>
        </pc:sldMkLst>
      </pc:sldChg>
      <pc:sldChg chg="del">
        <pc:chgData name="Thomas Jansen" userId="99114fd1-5d26-4361-bb25-14e442c0a31d" providerId="ADAL" clId="{57AD5255-C6F2-4096-96FB-B3286A8C6A54}" dt="2022-10-20T09:59:38.017" v="3923" actId="47"/>
        <pc:sldMkLst>
          <pc:docMk/>
          <pc:sldMk cId="3509486041" sldId="326"/>
        </pc:sldMkLst>
      </pc:sldChg>
      <pc:sldChg chg="del">
        <pc:chgData name="Thomas Jansen" userId="99114fd1-5d26-4361-bb25-14e442c0a31d" providerId="ADAL" clId="{57AD5255-C6F2-4096-96FB-B3286A8C6A54}" dt="2022-10-20T10:00:15.809" v="3931" actId="47"/>
        <pc:sldMkLst>
          <pc:docMk/>
          <pc:sldMk cId="923823506" sldId="327"/>
        </pc:sldMkLst>
      </pc:sldChg>
      <pc:sldChg chg="del">
        <pc:chgData name="Thomas Jansen" userId="99114fd1-5d26-4361-bb25-14e442c0a31d" providerId="ADAL" clId="{57AD5255-C6F2-4096-96FB-B3286A8C6A54}" dt="2022-10-20T10:06:53.204" v="4485" actId="47"/>
        <pc:sldMkLst>
          <pc:docMk/>
          <pc:sldMk cId="2885094545" sldId="328"/>
        </pc:sldMkLst>
      </pc:sldChg>
      <pc:sldChg chg="del ord">
        <pc:chgData name="Thomas Jansen" userId="99114fd1-5d26-4361-bb25-14e442c0a31d" providerId="ADAL" clId="{57AD5255-C6F2-4096-96FB-B3286A8C6A54}" dt="2022-10-20T07:57:26.982" v="1054" actId="47"/>
        <pc:sldMkLst>
          <pc:docMk/>
          <pc:sldMk cId="3553046759" sldId="329"/>
        </pc:sldMkLst>
      </pc:sldChg>
      <pc:sldChg chg="del">
        <pc:chgData name="Thomas Jansen" userId="99114fd1-5d26-4361-bb25-14e442c0a31d" providerId="ADAL" clId="{57AD5255-C6F2-4096-96FB-B3286A8C6A54}" dt="2022-10-20T10:09:12.190" v="4570" actId="47"/>
        <pc:sldMkLst>
          <pc:docMk/>
          <pc:sldMk cId="2191436847" sldId="330"/>
        </pc:sldMkLst>
      </pc:sldChg>
      <pc:sldChg chg="addSp delSp modSp mod modNotesTx">
        <pc:chgData name="Thomas Jansen" userId="99114fd1-5d26-4361-bb25-14e442c0a31d" providerId="ADAL" clId="{57AD5255-C6F2-4096-96FB-B3286A8C6A54}" dt="2022-10-20T10:10:02.800" v="4596" actId="20577"/>
        <pc:sldMkLst>
          <pc:docMk/>
          <pc:sldMk cId="1435836985" sldId="331"/>
        </pc:sldMkLst>
        <pc:spChg chg="add mod">
          <ac:chgData name="Thomas Jansen" userId="99114fd1-5d26-4361-bb25-14e442c0a31d" providerId="ADAL" clId="{57AD5255-C6F2-4096-96FB-B3286A8C6A54}" dt="2022-10-20T09:31:57.836" v="2655" actId="478"/>
          <ac:spMkLst>
            <pc:docMk/>
            <pc:sldMk cId="1435836985" sldId="331"/>
            <ac:spMk id="4" creationId="{CBC6262E-A2A3-BE6C-4793-C7D07625DD40}"/>
          </ac:spMkLst>
        </pc:spChg>
        <pc:picChg chg="del">
          <ac:chgData name="Thomas Jansen" userId="99114fd1-5d26-4361-bb25-14e442c0a31d" providerId="ADAL" clId="{57AD5255-C6F2-4096-96FB-B3286A8C6A54}" dt="2022-10-20T09:31:57.836" v="2655" actId="478"/>
          <ac:picMkLst>
            <pc:docMk/>
            <pc:sldMk cId="1435836985" sldId="331"/>
            <ac:picMk id="6" creationId="{781DDED7-82DA-4C19-A67B-4D077023575B}"/>
          </ac:picMkLst>
        </pc:picChg>
        <pc:picChg chg="add mod">
          <ac:chgData name="Thomas Jansen" userId="99114fd1-5d26-4361-bb25-14e442c0a31d" providerId="ADAL" clId="{57AD5255-C6F2-4096-96FB-B3286A8C6A54}" dt="2022-10-20T09:32:10.023" v="2658" actId="14100"/>
          <ac:picMkLst>
            <pc:docMk/>
            <pc:sldMk cId="1435836985" sldId="331"/>
            <ac:picMk id="7" creationId="{C485E2CE-3ACD-5A85-559A-B21308D91CE8}"/>
          </ac:picMkLst>
        </pc:picChg>
      </pc:sldChg>
      <pc:sldChg chg="del">
        <pc:chgData name="Thomas Jansen" userId="99114fd1-5d26-4361-bb25-14e442c0a31d" providerId="ADAL" clId="{57AD5255-C6F2-4096-96FB-B3286A8C6A54}" dt="2022-10-20T09:37:45.582" v="2967" actId="47"/>
        <pc:sldMkLst>
          <pc:docMk/>
          <pc:sldMk cId="1062104894" sldId="332"/>
        </pc:sldMkLst>
      </pc:sldChg>
      <pc:sldChg chg="addSp delSp modSp del mod">
        <pc:chgData name="Thomas Jansen" userId="99114fd1-5d26-4361-bb25-14e442c0a31d" providerId="ADAL" clId="{57AD5255-C6F2-4096-96FB-B3286A8C6A54}" dt="2022-10-20T08:33:19.027" v="1600" actId="47"/>
        <pc:sldMkLst>
          <pc:docMk/>
          <pc:sldMk cId="867824719" sldId="333"/>
        </pc:sldMkLst>
        <pc:spChg chg="add mod">
          <ac:chgData name="Thomas Jansen" userId="99114fd1-5d26-4361-bb25-14e442c0a31d" providerId="ADAL" clId="{57AD5255-C6F2-4096-96FB-B3286A8C6A54}" dt="2022-10-20T08:30:41.230" v="1587" actId="478"/>
          <ac:spMkLst>
            <pc:docMk/>
            <pc:sldMk cId="867824719" sldId="333"/>
            <ac:spMk id="6" creationId="{73505C12-9C00-494C-F37F-FE1FF5F19369}"/>
          </ac:spMkLst>
        </pc:spChg>
        <pc:picChg chg="del">
          <ac:chgData name="Thomas Jansen" userId="99114fd1-5d26-4361-bb25-14e442c0a31d" providerId="ADAL" clId="{57AD5255-C6F2-4096-96FB-B3286A8C6A54}" dt="2022-10-20T08:30:41.230" v="1587" actId="478"/>
          <ac:picMkLst>
            <pc:docMk/>
            <pc:sldMk cId="867824719" sldId="333"/>
            <ac:picMk id="4" creationId="{8BD9439A-3DC9-4FEF-8521-1E97299162D3}"/>
          </ac:picMkLst>
        </pc:picChg>
      </pc:sldChg>
      <pc:sldChg chg="addSp modSp new mod modNotesTx">
        <pc:chgData name="Thomas Jansen" userId="99114fd1-5d26-4361-bb25-14e442c0a31d" providerId="ADAL" clId="{57AD5255-C6F2-4096-96FB-B3286A8C6A54}" dt="2022-10-20T06:13:53.589" v="132" actId="20577"/>
        <pc:sldMkLst>
          <pc:docMk/>
          <pc:sldMk cId="750636746" sldId="334"/>
        </pc:sldMkLst>
        <pc:picChg chg="add mod">
          <ac:chgData name="Thomas Jansen" userId="99114fd1-5d26-4361-bb25-14e442c0a31d" providerId="ADAL" clId="{57AD5255-C6F2-4096-96FB-B3286A8C6A54}" dt="2022-10-20T06:13:06.340" v="3" actId="1076"/>
          <ac:picMkLst>
            <pc:docMk/>
            <pc:sldMk cId="750636746" sldId="334"/>
            <ac:picMk id="3" creationId="{B6B7216C-E613-3BCA-E774-C15575DD351A}"/>
          </ac:picMkLst>
        </pc:picChg>
      </pc:sldChg>
      <pc:sldChg chg="addSp new mod modNotesTx">
        <pc:chgData name="Thomas Jansen" userId="99114fd1-5d26-4361-bb25-14e442c0a31d" providerId="ADAL" clId="{57AD5255-C6F2-4096-96FB-B3286A8C6A54}" dt="2022-10-20T06:15:36.586" v="189" actId="20577"/>
        <pc:sldMkLst>
          <pc:docMk/>
          <pc:sldMk cId="1511409529" sldId="335"/>
        </pc:sldMkLst>
        <pc:picChg chg="add">
          <ac:chgData name="Thomas Jansen" userId="99114fd1-5d26-4361-bb25-14e442c0a31d" providerId="ADAL" clId="{57AD5255-C6F2-4096-96FB-B3286A8C6A54}" dt="2022-10-20T06:15:18.170" v="134" actId="22"/>
          <ac:picMkLst>
            <pc:docMk/>
            <pc:sldMk cId="1511409529" sldId="335"/>
            <ac:picMk id="3" creationId="{86C1F6B6-8A4D-D6B2-BF40-32FFDCCBCCE8}"/>
          </ac:picMkLst>
        </pc:picChg>
      </pc:sldChg>
      <pc:sldChg chg="addSp delSp modSp new mod modNotesTx">
        <pc:chgData name="Thomas Jansen" userId="99114fd1-5d26-4361-bb25-14e442c0a31d" providerId="ADAL" clId="{57AD5255-C6F2-4096-96FB-B3286A8C6A54}" dt="2022-10-20T10:42:05.494" v="5160" actId="20577"/>
        <pc:sldMkLst>
          <pc:docMk/>
          <pc:sldMk cId="813497050" sldId="336"/>
        </pc:sldMkLst>
        <pc:spChg chg="mod">
          <ac:chgData name="Thomas Jansen" userId="99114fd1-5d26-4361-bb25-14e442c0a31d" providerId="ADAL" clId="{57AD5255-C6F2-4096-96FB-B3286A8C6A54}" dt="2022-10-20T10:41:57.045" v="5137" actId="20577"/>
          <ac:spMkLst>
            <pc:docMk/>
            <pc:sldMk cId="813497050" sldId="336"/>
            <ac:spMk id="2" creationId="{8C3414DD-1BB6-DD10-33A9-178546784DE9}"/>
          </ac:spMkLst>
        </pc:spChg>
        <pc:spChg chg="del">
          <ac:chgData name="Thomas Jansen" userId="99114fd1-5d26-4361-bb25-14e442c0a31d" providerId="ADAL" clId="{57AD5255-C6F2-4096-96FB-B3286A8C6A54}" dt="2022-10-20T06:21:28.726" v="191" actId="22"/>
          <ac:spMkLst>
            <pc:docMk/>
            <pc:sldMk cId="813497050" sldId="336"/>
            <ac:spMk id="3" creationId="{4DA7EB04-F271-32C0-000A-7B8899AC949F}"/>
          </ac:spMkLst>
        </pc:spChg>
        <pc:spChg chg="del">
          <ac:chgData name="Thomas Jansen" userId="99114fd1-5d26-4361-bb25-14e442c0a31d" providerId="ADAL" clId="{57AD5255-C6F2-4096-96FB-B3286A8C6A54}" dt="2022-10-20T06:21:52.831" v="192" actId="22"/>
          <ac:spMkLst>
            <pc:docMk/>
            <pc:sldMk cId="813497050" sldId="336"/>
            <ac:spMk id="4" creationId="{CF74DB81-E4B5-B02B-EEA2-2B0B1CE2C008}"/>
          </ac:spMkLst>
        </pc:spChg>
        <pc:picChg chg="add mod ord">
          <ac:chgData name="Thomas Jansen" userId="99114fd1-5d26-4361-bb25-14e442c0a31d" providerId="ADAL" clId="{57AD5255-C6F2-4096-96FB-B3286A8C6A54}" dt="2022-10-20T06:22:07.325" v="194" actId="14100"/>
          <ac:picMkLst>
            <pc:docMk/>
            <pc:sldMk cId="813497050" sldId="336"/>
            <ac:picMk id="6" creationId="{74FF4501-9BB0-28A6-9CAC-625ABF2BF317}"/>
          </ac:picMkLst>
        </pc:picChg>
        <pc:picChg chg="add mod ord">
          <ac:chgData name="Thomas Jansen" userId="99114fd1-5d26-4361-bb25-14e442c0a31d" providerId="ADAL" clId="{57AD5255-C6F2-4096-96FB-B3286A8C6A54}" dt="2022-10-20T06:22:23.360" v="197" actId="14100"/>
          <ac:picMkLst>
            <pc:docMk/>
            <pc:sldMk cId="813497050" sldId="336"/>
            <ac:picMk id="8" creationId="{499FE4C8-AD4E-27C9-2E70-E4475FCA7A32}"/>
          </ac:picMkLst>
        </pc:picChg>
      </pc:sldChg>
      <pc:sldChg chg="addSp delSp modSp new del mod">
        <pc:chgData name="Thomas Jansen" userId="99114fd1-5d26-4361-bb25-14e442c0a31d" providerId="ADAL" clId="{57AD5255-C6F2-4096-96FB-B3286A8C6A54}" dt="2022-10-20T08:55:52.906" v="1978" actId="47"/>
        <pc:sldMkLst>
          <pc:docMk/>
          <pc:sldMk cId="2443898137" sldId="337"/>
        </pc:sldMkLst>
        <pc:spChg chg="mod">
          <ac:chgData name="Thomas Jansen" userId="99114fd1-5d26-4361-bb25-14e442c0a31d" providerId="ADAL" clId="{57AD5255-C6F2-4096-96FB-B3286A8C6A54}" dt="2022-10-20T08:45:18.876" v="1813" actId="6549"/>
          <ac:spMkLst>
            <pc:docMk/>
            <pc:sldMk cId="2443898137" sldId="337"/>
            <ac:spMk id="2" creationId="{061AFEA1-23E5-BBB7-6A92-645126789C8A}"/>
          </ac:spMkLst>
        </pc:spChg>
        <pc:spChg chg="add del mod">
          <ac:chgData name="Thomas Jansen" userId="99114fd1-5d26-4361-bb25-14e442c0a31d" providerId="ADAL" clId="{57AD5255-C6F2-4096-96FB-B3286A8C6A54}" dt="2022-10-20T06:36:22.971" v="316" actId="27636"/>
          <ac:spMkLst>
            <pc:docMk/>
            <pc:sldMk cId="2443898137" sldId="337"/>
            <ac:spMk id="3" creationId="{1131CB80-67BB-0931-6AF3-8A3A8CF6434F}"/>
          </ac:spMkLst>
        </pc:spChg>
        <pc:spChg chg="add del mod">
          <ac:chgData name="Thomas Jansen" userId="99114fd1-5d26-4361-bb25-14e442c0a31d" providerId="ADAL" clId="{57AD5255-C6F2-4096-96FB-B3286A8C6A54}" dt="2022-10-20T06:32:45.494" v="304"/>
          <ac:spMkLst>
            <pc:docMk/>
            <pc:sldMk cId="2443898137" sldId="337"/>
            <ac:spMk id="5" creationId="{6E34B759-3A55-5AF7-DD04-879CDD398A12}"/>
          </ac:spMkLst>
        </pc:spChg>
        <pc:spChg chg="add del mod">
          <ac:chgData name="Thomas Jansen" userId="99114fd1-5d26-4361-bb25-14e442c0a31d" providerId="ADAL" clId="{57AD5255-C6F2-4096-96FB-B3286A8C6A54}" dt="2022-10-20T06:32:45.494" v="304"/>
          <ac:spMkLst>
            <pc:docMk/>
            <pc:sldMk cId="2443898137" sldId="337"/>
            <ac:spMk id="6" creationId="{FBD18292-13C6-E143-7646-ACCB73385A51}"/>
          </ac:spMkLst>
        </pc:spChg>
        <pc:spChg chg="add del mod">
          <ac:chgData name="Thomas Jansen" userId="99114fd1-5d26-4361-bb25-14e442c0a31d" providerId="ADAL" clId="{57AD5255-C6F2-4096-96FB-B3286A8C6A54}" dt="2022-10-20T06:32:45.494" v="304"/>
          <ac:spMkLst>
            <pc:docMk/>
            <pc:sldMk cId="2443898137" sldId="337"/>
            <ac:spMk id="7" creationId="{76CC806D-99B8-FFB6-C9A9-D5021D82E80A}"/>
          </ac:spMkLst>
        </pc:spChg>
        <pc:spChg chg="add del mod">
          <ac:chgData name="Thomas Jansen" userId="99114fd1-5d26-4361-bb25-14e442c0a31d" providerId="ADAL" clId="{57AD5255-C6F2-4096-96FB-B3286A8C6A54}" dt="2022-10-20T06:32:45.494" v="304"/>
          <ac:spMkLst>
            <pc:docMk/>
            <pc:sldMk cId="2443898137" sldId="337"/>
            <ac:spMk id="8" creationId="{7B577673-D3D4-B51F-531E-CE7E3D8C8E68}"/>
          </ac:spMkLst>
        </pc:spChg>
        <pc:spChg chg="add del mod">
          <ac:chgData name="Thomas Jansen" userId="99114fd1-5d26-4361-bb25-14e442c0a31d" providerId="ADAL" clId="{57AD5255-C6F2-4096-96FB-B3286A8C6A54}" dt="2022-10-20T06:32:45.494" v="304"/>
          <ac:spMkLst>
            <pc:docMk/>
            <pc:sldMk cId="2443898137" sldId="337"/>
            <ac:spMk id="9" creationId="{88636125-F451-A1C5-13FE-F7ADE7F0F161}"/>
          </ac:spMkLst>
        </pc:spChg>
        <pc:spChg chg="add del mod">
          <ac:chgData name="Thomas Jansen" userId="99114fd1-5d26-4361-bb25-14e442c0a31d" providerId="ADAL" clId="{57AD5255-C6F2-4096-96FB-B3286A8C6A54}" dt="2022-10-20T06:32:45.494" v="304"/>
          <ac:spMkLst>
            <pc:docMk/>
            <pc:sldMk cId="2443898137" sldId="337"/>
            <ac:spMk id="10" creationId="{2ED177F0-70D2-3784-BC7C-AD541982BF00}"/>
          </ac:spMkLst>
        </pc:spChg>
        <pc:spChg chg="add del mod">
          <ac:chgData name="Thomas Jansen" userId="99114fd1-5d26-4361-bb25-14e442c0a31d" providerId="ADAL" clId="{57AD5255-C6F2-4096-96FB-B3286A8C6A54}" dt="2022-10-20T06:32:45.494" v="304"/>
          <ac:spMkLst>
            <pc:docMk/>
            <pc:sldMk cId="2443898137" sldId="337"/>
            <ac:spMk id="11" creationId="{BD7C85C7-B554-A255-1EDF-221156C1EF4B}"/>
          </ac:spMkLst>
        </pc:spChg>
        <pc:graphicFrameChg chg="add del mod">
          <ac:chgData name="Thomas Jansen" userId="99114fd1-5d26-4361-bb25-14e442c0a31d" providerId="ADAL" clId="{57AD5255-C6F2-4096-96FB-B3286A8C6A54}" dt="2022-10-20T06:32:45.494" v="304"/>
          <ac:graphicFrameMkLst>
            <pc:docMk/>
            <pc:sldMk cId="2443898137" sldId="337"/>
            <ac:graphicFrameMk id="4" creationId="{400E4577-72A8-CD93-FE5E-9869C59A5011}"/>
          </ac:graphicFrameMkLst>
        </pc:graphicFrameChg>
      </pc:sldChg>
      <pc:sldChg chg="new del">
        <pc:chgData name="Thomas Jansen" userId="99114fd1-5d26-4361-bb25-14e442c0a31d" providerId="ADAL" clId="{57AD5255-C6F2-4096-96FB-B3286A8C6A54}" dt="2022-10-20T06:43:44.992" v="538" actId="47"/>
        <pc:sldMkLst>
          <pc:docMk/>
          <pc:sldMk cId="1526173540" sldId="338"/>
        </pc:sldMkLst>
      </pc:sldChg>
      <pc:sldChg chg="modSp new del mod">
        <pc:chgData name="Thomas Jansen" userId="99114fd1-5d26-4361-bb25-14e442c0a31d" providerId="ADAL" clId="{57AD5255-C6F2-4096-96FB-B3286A8C6A54}" dt="2022-10-20T08:56:50.671" v="1991" actId="47"/>
        <pc:sldMkLst>
          <pc:docMk/>
          <pc:sldMk cId="2720113709" sldId="339"/>
        </pc:sldMkLst>
        <pc:spChg chg="mod">
          <ac:chgData name="Thomas Jansen" userId="99114fd1-5d26-4361-bb25-14e442c0a31d" providerId="ADAL" clId="{57AD5255-C6F2-4096-96FB-B3286A8C6A54}" dt="2022-10-20T08:45:44.974" v="1825" actId="6549"/>
          <ac:spMkLst>
            <pc:docMk/>
            <pc:sldMk cId="2720113709" sldId="339"/>
            <ac:spMk id="2" creationId="{500C8BAD-D30E-AAE9-D4F2-00ABFB544421}"/>
          </ac:spMkLst>
        </pc:spChg>
        <pc:spChg chg="mod">
          <ac:chgData name="Thomas Jansen" userId="99114fd1-5d26-4361-bb25-14e442c0a31d" providerId="ADAL" clId="{57AD5255-C6F2-4096-96FB-B3286A8C6A54}" dt="2022-10-20T06:42:03.704" v="472" actId="20577"/>
          <ac:spMkLst>
            <pc:docMk/>
            <pc:sldMk cId="2720113709" sldId="339"/>
            <ac:spMk id="3" creationId="{782C90E3-B3A4-08A0-FA2F-E9BFB3D6251F}"/>
          </ac:spMkLst>
        </pc:spChg>
      </pc:sldChg>
      <pc:sldChg chg="modSp new del mod">
        <pc:chgData name="Thomas Jansen" userId="99114fd1-5d26-4361-bb25-14e442c0a31d" providerId="ADAL" clId="{57AD5255-C6F2-4096-96FB-B3286A8C6A54}" dt="2022-10-20T08:57:15.210" v="1994" actId="47"/>
        <pc:sldMkLst>
          <pc:docMk/>
          <pc:sldMk cId="2370721530" sldId="340"/>
        </pc:sldMkLst>
        <pc:spChg chg="mod">
          <ac:chgData name="Thomas Jansen" userId="99114fd1-5d26-4361-bb25-14e442c0a31d" providerId="ADAL" clId="{57AD5255-C6F2-4096-96FB-B3286A8C6A54}" dt="2022-10-20T08:46:20.970" v="1869" actId="6549"/>
          <ac:spMkLst>
            <pc:docMk/>
            <pc:sldMk cId="2370721530" sldId="340"/>
            <ac:spMk id="2" creationId="{1D2BD1AD-14E9-EB39-6508-BD2B1ED24BBA}"/>
          </ac:spMkLst>
        </pc:spChg>
        <pc:spChg chg="mod">
          <ac:chgData name="Thomas Jansen" userId="99114fd1-5d26-4361-bb25-14e442c0a31d" providerId="ADAL" clId="{57AD5255-C6F2-4096-96FB-B3286A8C6A54}" dt="2022-10-20T06:37:20.298" v="323"/>
          <ac:spMkLst>
            <pc:docMk/>
            <pc:sldMk cId="2370721530" sldId="340"/>
            <ac:spMk id="3" creationId="{DA09EF38-0580-20B9-8F94-ABB6F5C6D045}"/>
          </ac:spMkLst>
        </pc:spChg>
      </pc:sldChg>
      <pc:sldChg chg="modSp new del mod">
        <pc:chgData name="Thomas Jansen" userId="99114fd1-5d26-4361-bb25-14e442c0a31d" providerId="ADAL" clId="{57AD5255-C6F2-4096-96FB-B3286A8C6A54}" dt="2022-10-20T08:58:06.280" v="2005" actId="47"/>
        <pc:sldMkLst>
          <pc:docMk/>
          <pc:sldMk cId="3506383768" sldId="341"/>
        </pc:sldMkLst>
        <pc:spChg chg="mod">
          <ac:chgData name="Thomas Jansen" userId="99114fd1-5d26-4361-bb25-14e442c0a31d" providerId="ADAL" clId="{57AD5255-C6F2-4096-96FB-B3286A8C6A54}" dt="2022-10-20T08:47:48.967" v="1906" actId="6549"/>
          <ac:spMkLst>
            <pc:docMk/>
            <pc:sldMk cId="3506383768" sldId="341"/>
            <ac:spMk id="2" creationId="{C85FD56A-8C53-EADE-1A9F-518F8AB06F6B}"/>
          </ac:spMkLst>
        </pc:spChg>
        <pc:spChg chg="mod">
          <ac:chgData name="Thomas Jansen" userId="99114fd1-5d26-4361-bb25-14e442c0a31d" providerId="ADAL" clId="{57AD5255-C6F2-4096-96FB-B3286A8C6A54}" dt="2022-10-20T06:37:47.682" v="326"/>
          <ac:spMkLst>
            <pc:docMk/>
            <pc:sldMk cId="3506383768" sldId="341"/>
            <ac:spMk id="3" creationId="{43A62C0E-EE5C-6FE0-4AF9-CB7FFB641B51}"/>
          </ac:spMkLst>
        </pc:spChg>
      </pc:sldChg>
      <pc:sldChg chg="modSp new del mod">
        <pc:chgData name="Thomas Jansen" userId="99114fd1-5d26-4361-bb25-14e442c0a31d" providerId="ADAL" clId="{57AD5255-C6F2-4096-96FB-B3286A8C6A54}" dt="2022-10-20T08:58:52.897" v="2017" actId="47"/>
        <pc:sldMkLst>
          <pc:docMk/>
          <pc:sldMk cId="1698706314" sldId="342"/>
        </pc:sldMkLst>
        <pc:spChg chg="mod">
          <ac:chgData name="Thomas Jansen" userId="99114fd1-5d26-4361-bb25-14e442c0a31d" providerId="ADAL" clId="{57AD5255-C6F2-4096-96FB-B3286A8C6A54}" dt="2022-10-20T08:48:22.508" v="1932" actId="20577"/>
          <ac:spMkLst>
            <pc:docMk/>
            <pc:sldMk cId="1698706314" sldId="342"/>
            <ac:spMk id="2" creationId="{C461DAE2-3D1D-3D0F-7F66-ED0D6F9FF12E}"/>
          </ac:spMkLst>
        </pc:spChg>
        <pc:spChg chg="mod">
          <ac:chgData name="Thomas Jansen" userId="99114fd1-5d26-4361-bb25-14e442c0a31d" providerId="ADAL" clId="{57AD5255-C6F2-4096-96FB-B3286A8C6A54}" dt="2022-10-20T06:43:21.075" v="537" actId="255"/>
          <ac:spMkLst>
            <pc:docMk/>
            <pc:sldMk cId="1698706314" sldId="342"/>
            <ac:spMk id="3" creationId="{F95CA784-ACD6-1FAA-A461-ADD86A0E8BA0}"/>
          </ac:spMkLst>
        </pc:spChg>
      </pc:sldChg>
      <pc:sldChg chg="addSp delSp modSp new del mod modNotesTx">
        <pc:chgData name="Thomas Jansen" userId="99114fd1-5d26-4361-bb25-14e442c0a31d" providerId="ADAL" clId="{57AD5255-C6F2-4096-96FB-B3286A8C6A54}" dt="2022-10-20T09:02:41.435" v="2089" actId="47"/>
        <pc:sldMkLst>
          <pc:docMk/>
          <pc:sldMk cId="992614257" sldId="343"/>
        </pc:sldMkLst>
        <pc:spChg chg="mod">
          <ac:chgData name="Thomas Jansen" userId="99114fd1-5d26-4361-bb25-14e442c0a31d" providerId="ADAL" clId="{57AD5255-C6F2-4096-96FB-B3286A8C6A54}" dt="2022-10-20T06:49:50.300" v="596" actId="6549"/>
          <ac:spMkLst>
            <pc:docMk/>
            <pc:sldMk cId="992614257" sldId="343"/>
            <ac:spMk id="2" creationId="{8F3FFDCA-9AE3-7A92-DDC7-C9BD885EDE65}"/>
          </ac:spMkLst>
        </pc:spChg>
        <pc:spChg chg="del">
          <ac:chgData name="Thomas Jansen" userId="99114fd1-5d26-4361-bb25-14e442c0a31d" providerId="ADAL" clId="{57AD5255-C6F2-4096-96FB-B3286A8C6A54}" dt="2022-10-20T06:48:24.141" v="540" actId="22"/>
          <ac:spMkLst>
            <pc:docMk/>
            <pc:sldMk cId="992614257" sldId="343"/>
            <ac:spMk id="3" creationId="{DC5AA132-9080-AE8C-89BF-904D1858131A}"/>
          </ac:spMkLst>
        </pc:spChg>
        <pc:picChg chg="add mod ord">
          <ac:chgData name="Thomas Jansen" userId="99114fd1-5d26-4361-bb25-14e442c0a31d" providerId="ADAL" clId="{57AD5255-C6F2-4096-96FB-B3286A8C6A54}" dt="2022-10-20T06:48:31.397" v="542" actId="14100"/>
          <ac:picMkLst>
            <pc:docMk/>
            <pc:sldMk cId="992614257" sldId="343"/>
            <ac:picMk id="5" creationId="{6B68C399-63C0-ACD9-1036-82A0382E24E4}"/>
          </ac:picMkLst>
        </pc:picChg>
      </pc:sldChg>
      <pc:sldChg chg="addSp delSp modSp new del mod modNotesTx">
        <pc:chgData name="Thomas Jansen" userId="99114fd1-5d26-4361-bb25-14e442c0a31d" providerId="ADAL" clId="{57AD5255-C6F2-4096-96FB-B3286A8C6A54}" dt="2022-10-20T09:05:07.662" v="2149" actId="47"/>
        <pc:sldMkLst>
          <pc:docMk/>
          <pc:sldMk cId="1496341980" sldId="344"/>
        </pc:sldMkLst>
        <pc:spChg chg="mod">
          <ac:chgData name="Thomas Jansen" userId="99114fd1-5d26-4361-bb25-14e442c0a31d" providerId="ADAL" clId="{57AD5255-C6F2-4096-96FB-B3286A8C6A54}" dt="2022-10-20T06:52:01.662" v="641" actId="20577"/>
          <ac:spMkLst>
            <pc:docMk/>
            <pc:sldMk cId="1496341980" sldId="344"/>
            <ac:spMk id="2" creationId="{9BAA274C-D114-D9E1-51D3-52DD64716116}"/>
          </ac:spMkLst>
        </pc:spChg>
        <pc:spChg chg="del">
          <ac:chgData name="Thomas Jansen" userId="99114fd1-5d26-4361-bb25-14e442c0a31d" providerId="ADAL" clId="{57AD5255-C6F2-4096-96FB-B3286A8C6A54}" dt="2022-10-20T06:51:19.069" v="598" actId="22"/>
          <ac:spMkLst>
            <pc:docMk/>
            <pc:sldMk cId="1496341980" sldId="344"/>
            <ac:spMk id="3" creationId="{9770A459-809D-3B22-4205-A266360AFC39}"/>
          </ac:spMkLst>
        </pc:spChg>
        <pc:picChg chg="add mod ord">
          <ac:chgData name="Thomas Jansen" userId="99114fd1-5d26-4361-bb25-14e442c0a31d" providerId="ADAL" clId="{57AD5255-C6F2-4096-96FB-B3286A8C6A54}" dt="2022-10-20T06:51:29.263" v="602" actId="14100"/>
          <ac:picMkLst>
            <pc:docMk/>
            <pc:sldMk cId="1496341980" sldId="344"/>
            <ac:picMk id="5" creationId="{574B38AA-1477-ADE0-6E2A-8499038DF0E2}"/>
          </ac:picMkLst>
        </pc:picChg>
      </pc:sldChg>
      <pc:sldChg chg="modSp new del mod">
        <pc:chgData name="Thomas Jansen" userId="99114fd1-5d26-4361-bb25-14e442c0a31d" providerId="ADAL" clId="{57AD5255-C6F2-4096-96FB-B3286A8C6A54}" dt="2022-10-20T09:07:10.672" v="2203" actId="47"/>
        <pc:sldMkLst>
          <pc:docMk/>
          <pc:sldMk cId="3633743538" sldId="345"/>
        </pc:sldMkLst>
        <pc:spChg chg="mod">
          <ac:chgData name="Thomas Jansen" userId="99114fd1-5d26-4361-bb25-14e442c0a31d" providerId="ADAL" clId="{57AD5255-C6F2-4096-96FB-B3286A8C6A54}" dt="2022-10-20T07:07:43.672" v="813" actId="20577"/>
          <ac:spMkLst>
            <pc:docMk/>
            <pc:sldMk cId="3633743538" sldId="345"/>
            <ac:spMk id="2" creationId="{9929CC91-0A8C-FE5E-3C11-B6DD585F9490}"/>
          </ac:spMkLst>
        </pc:spChg>
        <pc:spChg chg="mod">
          <ac:chgData name="Thomas Jansen" userId="99114fd1-5d26-4361-bb25-14e442c0a31d" providerId="ADAL" clId="{57AD5255-C6F2-4096-96FB-B3286A8C6A54}" dt="2022-10-20T07:07:08.693" v="758" actId="255"/>
          <ac:spMkLst>
            <pc:docMk/>
            <pc:sldMk cId="3633743538" sldId="345"/>
            <ac:spMk id="3" creationId="{525A5CA2-EF24-17C3-C862-E7E439EF2EDF}"/>
          </ac:spMkLst>
        </pc:spChg>
      </pc:sldChg>
      <pc:sldChg chg="addSp modSp new del mod ord setBg modNotesTx">
        <pc:chgData name="Thomas Jansen" userId="99114fd1-5d26-4361-bb25-14e442c0a31d" providerId="ADAL" clId="{57AD5255-C6F2-4096-96FB-B3286A8C6A54}" dt="2022-10-20T08:12:37.267" v="1183" actId="47"/>
        <pc:sldMkLst>
          <pc:docMk/>
          <pc:sldMk cId="1530899131" sldId="346"/>
        </pc:sldMkLst>
        <pc:spChg chg="add">
          <ac:chgData name="Thomas Jansen" userId="99114fd1-5d26-4361-bb25-14e442c0a31d" providerId="ADAL" clId="{57AD5255-C6F2-4096-96FB-B3286A8C6A54}" dt="2022-10-20T07:18:11.870" v="818" actId="26606"/>
          <ac:spMkLst>
            <pc:docMk/>
            <pc:sldMk cId="1530899131" sldId="346"/>
            <ac:spMk id="8" creationId="{32BC26D8-82FB-445E-AA49-62A77D7C1EE0}"/>
          </ac:spMkLst>
        </pc:spChg>
        <pc:spChg chg="add">
          <ac:chgData name="Thomas Jansen" userId="99114fd1-5d26-4361-bb25-14e442c0a31d" providerId="ADAL" clId="{57AD5255-C6F2-4096-96FB-B3286A8C6A54}" dt="2022-10-20T07:18:11.870" v="818" actId="26606"/>
          <ac:spMkLst>
            <pc:docMk/>
            <pc:sldMk cId="1530899131" sldId="346"/>
            <ac:spMk id="10" creationId="{CB44330D-EA18-4254-AA95-EB49948539B8}"/>
          </ac:spMkLst>
        </pc:spChg>
        <pc:picChg chg="add mod">
          <ac:chgData name="Thomas Jansen" userId="99114fd1-5d26-4361-bb25-14e442c0a31d" providerId="ADAL" clId="{57AD5255-C6F2-4096-96FB-B3286A8C6A54}" dt="2022-10-20T07:57:52.782" v="1055" actId="1076"/>
          <ac:picMkLst>
            <pc:docMk/>
            <pc:sldMk cId="1530899131" sldId="346"/>
            <ac:picMk id="3" creationId="{C1AFB15C-4956-CAB4-FD8C-BD79F8BDE74E}"/>
          </ac:picMkLst>
        </pc:picChg>
      </pc:sldChg>
      <pc:sldChg chg="addSp delSp modSp new del mod ord setBg modNotesTx">
        <pc:chgData name="Thomas Jansen" userId="99114fd1-5d26-4361-bb25-14e442c0a31d" providerId="ADAL" clId="{57AD5255-C6F2-4096-96FB-B3286A8C6A54}" dt="2022-10-20T08:15:05.695" v="1186" actId="47"/>
        <pc:sldMkLst>
          <pc:docMk/>
          <pc:sldMk cId="2603766207" sldId="347"/>
        </pc:sldMkLst>
        <pc:spChg chg="add del">
          <ac:chgData name="Thomas Jansen" userId="99114fd1-5d26-4361-bb25-14e442c0a31d" providerId="ADAL" clId="{57AD5255-C6F2-4096-96FB-B3286A8C6A54}" dt="2022-10-20T08:00:16.766" v="1100" actId="26606"/>
          <ac:spMkLst>
            <pc:docMk/>
            <pc:sldMk cId="2603766207" sldId="347"/>
            <ac:spMk id="7" creationId="{42A4FC2C-047E-45A5-965D-8E1E3BF09BC6}"/>
          </ac:spMkLst>
        </pc:spChg>
        <pc:spChg chg="add del">
          <ac:chgData name="Thomas Jansen" userId="99114fd1-5d26-4361-bb25-14e442c0a31d" providerId="ADAL" clId="{57AD5255-C6F2-4096-96FB-B3286A8C6A54}" dt="2022-10-20T07:19:12.379" v="825" actId="26606"/>
          <ac:spMkLst>
            <pc:docMk/>
            <pc:sldMk cId="2603766207" sldId="347"/>
            <ac:spMk id="8" creationId="{AB8C311F-7253-4AED-9701-7FC0708C41C7}"/>
          </ac:spMkLst>
        </pc:spChg>
        <pc:spChg chg="add del">
          <ac:chgData name="Thomas Jansen" userId="99114fd1-5d26-4361-bb25-14e442c0a31d" providerId="ADAL" clId="{57AD5255-C6F2-4096-96FB-B3286A8C6A54}" dt="2022-10-20T07:19:12.379" v="825" actId="26606"/>
          <ac:spMkLst>
            <pc:docMk/>
            <pc:sldMk cId="2603766207" sldId="347"/>
            <ac:spMk id="10" creationId="{E2384209-CB15-4CDF-9D31-C44FD9A3F20D}"/>
          </ac:spMkLst>
        </pc:spChg>
        <pc:spChg chg="add del">
          <ac:chgData name="Thomas Jansen" userId="99114fd1-5d26-4361-bb25-14e442c0a31d" providerId="ADAL" clId="{57AD5255-C6F2-4096-96FB-B3286A8C6A54}" dt="2022-10-20T07:19:12.379" v="825" actId="26606"/>
          <ac:spMkLst>
            <pc:docMk/>
            <pc:sldMk cId="2603766207" sldId="347"/>
            <ac:spMk id="12" creationId="{2633B3B5-CC90-43F0-8714-D31D1F3F0209}"/>
          </ac:spMkLst>
        </pc:spChg>
        <pc:spChg chg="add del">
          <ac:chgData name="Thomas Jansen" userId="99114fd1-5d26-4361-bb25-14e442c0a31d" providerId="ADAL" clId="{57AD5255-C6F2-4096-96FB-B3286A8C6A54}" dt="2022-10-20T07:19:12.379" v="825" actId="26606"/>
          <ac:spMkLst>
            <pc:docMk/>
            <pc:sldMk cId="2603766207" sldId="347"/>
            <ac:spMk id="14" creationId="{A8D57A06-A426-446D-B02C-A2DC6B62E45E}"/>
          </ac:spMkLst>
        </pc:spChg>
        <pc:picChg chg="add del mod">
          <ac:chgData name="Thomas Jansen" userId="99114fd1-5d26-4361-bb25-14e442c0a31d" providerId="ADAL" clId="{57AD5255-C6F2-4096-96FB-B3286A8C6A54}" dt="2022-10-20T07:59:43.707" v="1097" actId="478"/>
          <ac:picMkLst>
            <pc:docMk/>
            <pc:sldMk cId="2603766207" sldId="347"/>
            <ac:picMk id="3" creationId="{4AA574C8-0D56-D000-A542-CD2BF9FCEB2A}"/>
          </ac:picMkLst>
        </pc:picChg>
        <pc:picChg chg="add mod">
          <ac:chgData name="Thomas Jansen" userId="99114fd1-5d26-4361-bb25-14e442c0a31d" providerId="ADAL" clId="{57AD5255-C6F2-4096-96FB-B3286A8C6A54}" dt="2022-10-20T08:00:26.443" v="1104" actId="14100"/>
          <ac:picMkLst>
            <pc:docMk/>
            <pc:sldMk cId="2603766207" sldId="347"/>
            <ac:picMk id="5" creationId="{13C4ED0C-4C1A-531D-AC81-85372320AA4B}"/>
          </ac:picMkLst>
        </pc:picChg>
      </pc:sldChg>
      <pc:sldChg chg="addSp modSp new del mod ord setBg">
        <pc:chgData name="Thomas Jansen" userId="99114fd1-5d26-4361-bb25-14e442c0a31d" providerId="ADAL" clId="{57AD5255-C6F2-4096-96FB-B3286A8C6A54}" dt="2022-10-20T08:17:00.707" v="1190" actId="47"/>
        <pc:sldMkLst>
          <pc:docMk/>
          <pc:sldMk cId="1534117512" sldId="348"/>
        </pc:sldMkLst>
        <pc:spChg chg="add">
          <ac:chgData name="Thomas Jansen" userId="99114fd1-5d26-4361-bb25-14e442c0a31d" providerId="ADAL" clId="{57AD5255-C6F2-4096-96FB-B3286A8C6A54}" dt="2022-10-20T07:20:17.729" v="832" actId="26606"/>
          <ac:spMkLst>
            <pc:docMk/>
            <pc:sldMk cId="1534117512" sldId="348"/>
            <ac:spMk id="8" creationId="{42A4FC2C-047E-45A5-965D-8E1E3BF09BC6}"/>
          </ac:spMkLst>
        </pc:spChg>
        <pc:picChg chg="add mod">
          <ac:chgData name="Thomas Jansen" userId="99114fd1-5d26-4361-bb25-14e442c0a31d" providerId="ADAL" clId="{57AD5255-C6F2-4096-96FB-B3286A8C6A54}" dt="2022-10-20T07:20:17.729" v="832" actId="26606"/>
          <ac:picMkLst>
            <pc:docMk/>
            <pc:sldMk cId="1534117512" sldId="348"/>
            <ac:picMk id="3" creationId="{F5F72A29-B0E6-AAD8-AECD-1AA22AD7FCAF}"/>
          </ac:picMkLst>
        </pc:picChg>
      </pc:sldChg>
      <pc:sldChg chg="addSp delSp modSp new del mod ord setBg">
        <pc:chgData name="Thomas Jansen" userId="99114fd1-5d26-4361-bb25-14e442c0a31d" providerId="ADAL" clId="{57AD5255-C6F2-4096-96FB-B3286A8C6A54}" dt="2022-10-20T08:18:32.547" v="1192" actId="47"/>
        <pc:sldMkLst>
          <pc:docMk/>
          <pc:sldMk cId="2411798508" sldId="349"/>
        </pc:sldMkLst>
        <pc:spChg chg="add del">
          <ac:chgData name="Thomas Jansen" userId="99114fd1-5d26-4361-bb25-14e442c0a31d" providerId="ADAL" clId="{57AD5255-C6F2-4096-96FB-B3286A8C6A54}" dt="2022-10-20T07:21:06.701" v="838" actId="26606"/>
          <ac:spMkLst>
            <pc:docMk/>
            <pc:sldMk cId="2411798508" sldId="349"/>
            <ac:spMk id="8" creationId="{42A4FC2C-047E-45A5-965D-8E1E3BF09BC6}"/>
          </ac:spMkLst>
        </pc:spChg>
        <pc:picChg chg="add del mod">
          <ac:chgData name="Thomas Jansen" userId="99114fd1-5d26-4361-bb25-14e442c0a31d" providerId="ADAL" clId="{57AD5255-C6F2-4096-96FB-B3286A8C6A54}" dt="2022-10-20T08:02:38.217" v="1143" actId="478"/>
          <ac:picMkLst>
            <pc:docMk/>
            <pc:sldMk cId="2411798508" sldId="349"/>
            <ac:picMk id="3" creationId="{FB55A697-C4AB-B8E1-25F4-B235524A3A9A}"/>
          </ac:picMkLst>
        </pc:picChg>
        <pc:picChg chg="add mod">
          <ac:chgData name="Thomas Jansen" userId="99114fd1-5d26-4361-bb25-14e442c0a31d" providerId="ADAL" clId="{57AD5255-C6F2-4096-96FB-B3286A8C6A54}" dt="2022-10-20T08:02:59.989" v="1149" actId="14100"/>
          <ac:picMkLst>
            <pc:docMk/>
            <pc:sldMk cId="2411798508" sldId="349"/>
            <ac:picMk id="5" creationId="{ACB8959A-CA9A-306A-87F4-2138CD639D54}"/>
          </ac:picMkLst>
        </pc:picChg>
      </pc:sldChg>
      <pc:sldChg chg="addSp new del mod ord modNotesTx">
        <pc:chgData name="Thomas Jansen" userId="99114fd1-5d26-4361-bb25-14e442c0a31d" providerId="ADAL" clId="{57AD5255-C6F2-4096-96FB-B3286A8C6A54}" dt="2022-10-20T08:10:33.978" v="1173" actId="47"/>
        <pc:sldMkLst>
          <pc:docMk/>
          <pc:sldMk cId="2428239876" sldId="350"/>
        </pc:sldMkLst>
        <pc:picChg chg="add">
          <ac:chgData name="Thomas Jansen" userId="99114fd1-5d26-4361-bb25-14e442c0a31d" providerId="ADAL" clId="{57AD5255-C6F2-4096-96FB-B3286A8C6A54}" dt="2022-10-20T07:22:51.878" v="844" actId="22"/>
          <ac:picMkLst>
            <pc:docMk/>
            <pc:sldMk cId="2428239876" sldId="350"/>
            <ac:picMk id="3" creationId="{7B6F0867-A4F9-7C21-5C51-502486935412}"/>
          </ac:picMkLst>
        </pc:picChg>
      </pc:sldChg>
      <pc:sldChg chg="addSp modSp new del mod ord setBg">
        <pc:chgData name="Thomas Jansen" userId="99114fd1-5d26-4361-bb25-14e442c0a31d" providerId="ADAL" clId="{57AD5255-C6F2-4096-96FB-B3286A8C6A54}" dt="2022-10-20T08:21:23.024" v="1196" actId="47"/>
        <pc:sldMkLst>
          <pc:docMk/>
          <pc:sldMk cId="1115623845" sldId="351"/>
        </pc:sldMkLst>
        <pc:spChg chg="add">
          <ac:chgData name="Thomas Jansen" userId="99114fd1-5d26-4361-bb25-14e442c0a31d" providerId="ADAL" clId="{57AD5255-C6F2-4096-96FB-B3286A8C6A54}" dt="2022-10-20T07:24:01.783" v="848" actId="26606"/>
          <ac:spMkLst>
            <pc:docMk/>
            <pc:sldMk cId="1115623845" sldId="351"/>
            <ac:spMk id="8" creationId="{42A4FC2C-047E-45A5-965D-8E1E3BF09BC6}"/>
          </ac:spMkLst>
        </pc:spChg>
        <pc:picChg chg="add mod">
          <ac:chgData name="Thomas Jansen" userId="99114fd1-5d26-4361-bb25-14e442c0a31d" providerId="ADAL" clId="{57AD5255-C6F2-4096-96FB-B3286A8C6A54}" dt="2022-10-20T07:24:01.783" v="848" actId="26606"/>
          <ac:picMkLst>
            <pc:docMk/>
            <pc:sldMk cId="1115623845" sldId="351"/>
            <ac:picMk id="3" creationId="{2544F132-DD69-FC6E-89A5-540AEE1C7DE9}"/>
          </ac:picMkLst>
        </pc:picChg>
      </pc:sldChg>
      <pc:sldChg chg="addSp delSp modSp new del mod ord setBg">
        <pc:chgData name="Thomas Jansen" userId="99114fd1-5d26-4361-bb25-14e442c0a31d" providerId="ADAL" clId="{57AD5255-C6F2-4096-96FB-B3286A8C6A54}" dt="2022-10-20T08:22:57.680" v="1233" actId="47"/>
        <pc:sldMkLst>
          <pc:docMk/>
          <pc:sldMk cId="3716604974" sldId="352"/>
        </pc:sldMkLst>
        <pc:spChg chg="add del">
          <ac:chgData name="Thomas Jansen" userId="99114fd1-5d26-4361-bb25-14e442c0a31d" providerId="ADAL" clId="{57AD5255-C6F2-4096-96FB-B3286A8C6A54}" dt="2022-10-20T07:25:23.196" v="852" actId="26606"/>
          <ac:spMkLst>
            <pc:docMk/>
            <pc:sldMk cId="3716604974" sldId="352"/>
            <ac:spMk id="8" creationId="{42A4FC2C-047E-45A5-965D-8E1E3BF09BC6}"/>
          </ac:spMkLst>
        </pc:spChg>
        <pc:picChg chg="add mod">
          <ac:chgData name="Thomas Jansen" userId="99114fd1-5d26-4361-bb25-14e442c0a31d" providerId="ADAL" clId="{57AD5255-C6F2-4096-96FB-B3286A8C6A54}" dt="2022-10-20T07:25:32.975" v="855" actId="14100"/>
          <ac:picMkLst>
            <pc:docMk/>
            <pc:sldMk cId="3716604974" sldId="352"/>
            <ac:picMk id="3" creationId="{BE0C195C-14A8-83BA-02E7-9155F3826629}"/>
          </ac:picMkLst>
        </pc:picChg>
      </pc:sldChg>
      <pc:sldChg chg="modSp new mod modNotesTx">
        <pc:chgData name="Thomas Jansen" userId="99114fd1-5d26-4361-bb25-14e442c0a31d" providerId="ADAL" clId="{57AD5255-C6F2-4096-96FB-B3286A8C6A54}" dt="2022-10-20T07:42:43.852" v="913" actId="255"/>
        <pc:sldMkLst>
          <pc:docMk/>
          <pc:sldMk cId="851944144" sldId="353"/>
        </pc:sldMkLst>
        <pc:spChg chg="mod">
          <ac:chgData name="Thomas Jansen" userId="99114fd1-5d26-4361-bb25-14e442c0a31d" providerId="ADAL" clId="{57AD5255-C6F2-4096-96FB-B3286A8C6A54}" dt="2022-10-20T07:39:30.813" v="896" actId="113"/>
          <ac:spMkLst>
            <pc:docMk/>
            <pc:sldMk cId="851944144" sldId="353"/>
            <ac:spMk id="2" creationId="{787EB4B0-EBC0-5833-EC4C-1874EFCA592A}"/>
          </ac:spMkLst>
        </pc:spChg>
        <pc:spChg chg="mod">
          <ac:chgData name="Thomas Jansen" userId="99114fd1-5d26-4361-bb25-14e442c0a31d" providerId="ADAL" clId="{57AD5255-C6F2-4096-96FB-B3286A8C6A54}" dt="2022-10-20T07:42:43.852" v="913" actId="255"/>
          <ac:spMkLst>
            <pc:docMk/>
            <pc:sldMk cId="851944144" sldId="353"/>
            <ac:spMk id="3" creationId="{E9D1B294-CD2A-FA58-D582-43B71D116E6E}"/>
          </ac:spMkLst>
        </pc:spChg>
      </pc:sldChg>
      <pc:sldChg chg="modSp new del mod modNotesTx">
        <pc:chgData name="Thomas Jansen" userId="99114fd1-5d26-4361-bb25-14e442c0a31d" providerId="ADAL" clId="{57AD5255-C6F2-4096-96FB-B3286A8C6A54}" dt="2022-10-20T08:21:20.497" v="1195" actId="47"/>
        <pc:sldMkLst>
          <pc:docMk/>
          <pc:sldMk cId="2671544179" sldId="354"/>
        </pc:sldMkLst>
        <pc:spChg chg="mod">
          <ac:chgData name="Thomas Jansen" userId="99114fd1-5d26-4361-bb25-14e442c0a31d" providerId="ADAL" clId="{57AD5255-C6F2-4096-96FB-B3286A8C6A54}" dt="2022-10-20T07:56:48.905" v="1047" actId="255"/>
          <ac:spMkLst>
            <pc:docMk/>
            <pc:sldMk cId="2671544179" sldId="354"/>
            <ac:spMk id="2" creationId="{AF991DCC-E6E0-4557-56D9-BC1670D60F8D}"/>
          </ac:spMkLst>
        </pc:spChg>
        <pc:spChg chg="mod">
          <ac:chgData name="Thomas Jansen" userId="99114fd1-5d26-4361-bb25-14e442c0a31d" providerId="ADAL" clId="{57AD5255-C6F2-4096-96FB-B3286A8C6A54}" dt="2022-10-20T07:56:10.507" v="1042" actId="6549"/>
          <ac:spMkLst>
            <pc:docMk/>
            <pc:sldMk cId="2671544179" sldId="354"/>
            <ac:spMk id="3" creationId="{94C20562-C1FA-50CD-DA9D-BB3B323937F3}"/>
          </ac:spMkLst>
        </pc:spChg>
      </pc:sldChg>
      <pc:sldChg chg="addSp modSp new del mod">
        <pc:chgData name="Thomas Jansen" userId="99114fd1-5d26-4361-bb25-14e442c0a31d" providerId="ADAL" clId="{57AD5255-C6F2-4096-96FB-B3286A8C6A54}" dt="2022-10-20T08:07:32.698" v="1157" actId="47"/>
        <pc:sldMkLst>
          <pc:docMk/>
          <pc:sldMk cId="1126208519" sldId="355"/>
        </pc:sldMkLst>
        <pc:spChg chg="add">
          <ac:chgData name="Thomas Jansen" userId="99114fd1-5d26-4361-bb25-14e442c0a31d" providerId="ADAL" clId="{57AD5255-C6F2-4096-96FB-B3286A8C6A54}" dt="2022-10-20T08:07:29.352" v="1156"/>
          <ac:spMkLst>
            <pc:docMk/>
            <pc:sldMk cId="1126208519" sldId="355"/>
            <ac:spMk id="3" creationId="{54982175-B188-5FC0-F041-501A358AF2FF}"/>
          </ac:spMkLst>
        </pc:spChg>
      </pc:sldChg>
      <pc:sldChg chg="add del">
        <pc:chgData name="Thomas Jansen" userId="99114fd1-5d26-4361-bb25-14e442c0a31d" providerId="ADAL" clId="{57AD5255-C6F2-4096-96FB-B3286A8C6A54}" dt="2022-10-20T08:15:11.302" v="1187" actId="47"/>
        <pc:sldMkLst>
          <pc:docMk/>
          <pc:sldMk cId="4197831548" sldId="356"/>
        </pc:sldMkLst>
      </pc:sldChg>
      <pc:sldChg chg="modSp add mod modNotesTx">
        <pc:chgData name="Thomas Jansen" userId="99114fd1-5d26-4361-bb25-14e442c0a31d" providerId="ADAL" clId="{57AD5255-C6F2-4096-96FB-B3286A8C6A54}" dt="2022-10-20T08:10:28.070" v="1172" actId="255"/>
        <pc:sldMkLst>
          <pc:docMk/>
          <pc:sldMk cId="2965355142" sldId="357"/>
        </pc:sldMkLst>
        <pc:spChg chg="mod">
          <ac:chgData name="Thomas Jansen" userId="99114fd1-5d26-4361-bb25-14e442c0a31d" providerId="ADAL" clId="{57AD5255-C6F2-4096-96FB-B3286A8C6A54}" dt="2022-10-20T08:10:13.532" v="1170" actId="20577"/>
          <ac:spMkLst>
            <pc:docMk/>
            <pc:sldMk cId="2965355142" sldId="357"/>
            <ac:spMk id="2" creationId="{1D9B6C44-06F7-1D70-19CF-DEB9B68D2E5C}"/>
          </ac:spMkLst>
        </pc:spChg>
        <pc:spChg chg="mod">
          <ac:chgData name="Thomas Jansen" userId="99114fd1-5d26-4361-bb25-14e442c0a31d" providerId="ADAL" clId="{57AD5255-C6F2-4096-96FB-B3286A8C6A54}" dt="2022-10-20T08:10:28.070" v="1172" actId="255"/>
          <ac:spMkLst>
            <pc:docMk/>
            <pc:sldMk cId="2965355142" sldId="357"/>
            <ac:spMk id="3" creationId="{E8FF18FF-1D23-F41B-F7DD-33A4411E1E52}"/>
          </ac:spMkLst>
        </pc:spChg>
      </pc:sldChg>
      <pc:sldChg chg="add del">
        <pc:chgData name="Thomas Jansen" userId="99114fd1-5d26-4361-bb25-14e442c0a31d" providerId="ADAL" clId="{57AD5255-C6F2-4096-96FB-B3286A8C6A54}" dt="2022-10-20T08:11:52.707" v="1175"/>
        <pc:sldMkLst>
          <pc:docMk/>
          <pc:sldMk cId="1963945375" sldId="358"/>
        </pc:sldMkLst>
      </pc:sldChg>
      <pc:sldChg chg="modSp add mod modNotesTx">
        <pc:chgData name="Thomas Jansen" userId="99114fd1-5d26-4361-bb25-14e442c0a31d" providerId="ADAL" clId="{57AD5255-C6F2-4096-96FB-B3286A8C6A54}" dt="2022-10-20T10:23:51.418" v="4634" actId="2"/>
        <pc:sldMkLst>
          <pc:docMk/>
          <pc:sldMk cId="3341678802" sldId="358"/>
        </pc:sldMkLst>
        <pc:spChg chg="mod">
          <ac:chgData name="Thomas Jansen" userId="99114fd1-5d26-4361-bb25-14e442c0a31d" providerId="ADAL" clId="{57AD5255-C6F2-4096-96FB-B3286A8C6A54}" dt="2022-10-20T10:23:49.820" v="4633" actId="2"/>
          <ac:spMkLst>
            <pc:docMk/>
            <pc:sldMk cId="3341678802" sldId="358"/>
            <ac:spMk id="2" creationId="{1D9B6C44-06F7-1D70-19CF-DEB9B68D2E5C}"/>
          </ac:spMkLst>
        </pc:spChg>
        <pc:spChg chg="mod">
          <ac:chgData name="Thomas Jansen" userId="99114fd1-5d26-4361-bb25-14e442c0a31d" providerId="ADAL" clId="{57AD5255-C6F2-4096-96FB-B3286A8C6A54}" dt="2022-10-20T08:12:30.405" v="1182" actId="5793"/>
          <ac:spMkLst>
            <pc:docMk/>
            <pc:sldMk cId="3341678802" sldId="358"/>
            <ac:spMk id="3" creationId="{E8FF18FF-1D23-F41B-F7DD-33A4411E1E52}"/>
          </ac:spMkLst>
        </pc:spChg>
      </pc:sldChg>
      <pc:sldChg chg="modSp add del mod modNotesTx">
        <pc:chgData name="Thomas Jansen" userId="99114fd1-5d26-4361-bb25-14e442c0a31d" providerId="ADAL" clId="{57AD5255-C6F2-4096-96FB-B3286A8C6A54}" dt="2022-10-20T08:39:42.903" v="1624" actId="47"/>
        <pc:sldMkLst>
          <pc:docMk/>
          <pc:sldMk cId="1933007863" sldId="359"/>
        </pc:sldMkLst>
        <pc:spChg chg="mod">
          <ac:chgData name="Thomas Jansen" userId="99114fd1-5d26-4361-bb25-14e442c0a31d" providerId="ADAL" clId="{57AD5255-C6F2-4096-96FB-B3286A8C6A54}" dt="2022-10-20T08:33:57.194" v="1604" actId="1076"/>
          <ac:spMkLst>
            <pc:docMk/>
            <pc:sldMk cId="1933007863" sldId="359"/>
            <ac:spMk id="2" creationId="{320D6F39-4D7F-43D9-10CE-EB673D499BD1}"/>
          </ac:spMkLst>
        </pc:spChg>
      </pc:sldChg>
      <pc:sldChg chg="addSp modSp new del mod modNotesTx">
        <pc:chgData name="Thomas Jansen" userId="99114fd1-5d26-4361-bb25-14e442c0a31d" providerId="ADAL" clId="{57AD5255-C6F2-4096-96FB-B3286A8C6A54}" dt="2022-10-20T08:33:16.352" v="1599" actId="47"/>
        <pc:sldMkLst>
          <pc:docMk/>
          <pc:sldMk cId="594256730" sldId="360"/>
        </pc:sldMkLst>
        <pc:picChg chg="add mod">
          <ac:chgData name="Thomas Jansen" userId="99114fd1-5d26-4361-bb25-14e442c0a31d" providerId="ADAL" clId="{57AD5255-C6F2-4096-96FB-B3286A8C6A54}" dt="2022-10-20T08:31:29.382" v="1596" actId="14100"/>
          <ac:picMkLst>
            <pc:docMk/>
            <pc:sldMk cId="594256730" sldId="360"/>
            <ac:picMk id="3" creationId="{548821B2-CA1E-A0CD-C152-D09489941EBC}"/>
          </ac:picMkLst>
        </pc:picChg>
      </pc:sldChg>
      <pc:sldChg chg="add ord modNotesTx">
        <pc:chgData name="Thomas Jansen" userId="99114fd1-5d26-4361-bb25-14e442c0a31d" providerId="ADAL" clId="{57AD5255-C6F2-4096-96FB-B3286A8C6A54}" dt="2022-10-20T08:33:41.574" v="1603" actId="113"/>
        <pc:sldMkLst>
          <pc:docMk/>
          <pc:sldMk cId="167706160" sldId="361"/>
        </pc:sldMkLst>
      </pc:sldChg>
      <pc:sldChg chg="addSp delSp modSp add del mod modNotesTx">
        <pc:chgData name="Thomas Jansen" userId="99114fd1-5d26-4361-bb25-14e442c0a31d" providerId="ADAL" clId="{57AD5255-C6F2-4096-96FB-B3286A8C6A54}" dt="2022-10-20T10:26:10.997" v="4707" actId="47"/>
        <pc:sldMkLst>
          <pc:docMk/>
          <pc:sldMk cId="3066268523" sldId="362"/>
        </pc:sldMkLst>
        <pc:spChg chg="mod ord">
          <ac:chgData name="Thomas Jansen" userId="99114fd1-5d26-4361-bb25-14e442c0a31d" providerId="ADAL" clId="{57AD5255-C6F2-4096-96FB-B3286A8C6A54}" dt="2022-10-20T10:24:37.054" v="4635" actId="20577"/>
          <ac:spMkLst>
            <pc:docMk/>
            <pc:sldMk cId="3066268523" sldId="362"/>
            <ac:spMk id="2" creationId="{320D6F39-4D7F-43D9-10CE-EB673D499BD1}"/>
          </ac:spMkLst>
        </pc:spChg>
        <pc:spChg chg="add del mod">
          <ac:chgData name="Thomas Jansen" userId="99114fd1-5d26-4361-bb25-14e442c0a31d" providerId="ADAL" clId="{57AD5255-C6F2-4096-96FB-B3286A8C6A54}" dt="2022-10-20T08:37:46.283" v="1611" actId="26606"/>
          <ac:spMkLst>
            <pc:docMk/>
            <pc:sldMk cId="3066268523" sldId="362"/>
            <ac:spMk id="4" creationId="{EDEC115E-8EE2-7737-65D0-9EA53D3B6167}"/>
          </ac:spMkLst>
        </pc:spChg>
        <pc:spChg chg="del">
          <ac:chgData name="Thomas Jansen" userId="99114fd1-5d26-4361-bb25-14e442c0a31d" providerId="ADAL" clId="{57AD5255-C6F2-4096-96FB-B3286A8C6A54}" dt="2022-10-20T08:37:46.283" v="1611" actId="26606"/>
          <ac:spMkLst>
            <pc:docMk/>
            <pc:sldMk cId="3066268523" sldId="362"/>
            <ac:spMk id="10" creationId="{D4771268-CB57-404A-9271-370EB28F6090}"/>
          </ac:spMkLst>
        </pc:spChg>
        <pc:spChg chg="add del">
          <ac:chgData name="Thomas Jansen" userId="99114fd1-5d26-4361-bb25-14e442c0a31d" providerId="ADAL" clId="{57AD5255-C6F2-4096-96FB-B3286A8C6A54}" dt="2022-10-20T08:39:20.469" v="1622" actId="26606"/>
          <ac:spMkLst>
            <pc:docMk/>
            <pc:sldMk cId="3066268523" sldId="362"/>
            <ac:spMk id="15" creationId="{6753252F-4873-4F63-801D-CC719279A7D5}"/>
          </ac:spMkLst>
        </pc:spChg>
        <pc:spChg chg="add del">
          <ac:chgData name="Thomas Jansen" userId="99114fd1-5d26-4361-bb25-14e442c0a31d" providerId="ADAL" clId="{57AD5255-C6F2-4096-96FB-B3286A8C6A54}" dt="2022-10-20T08:39:20.469" v="1622" actId="26606"/>
          <ac:spMkLst>
            <pc:docMk/>
            <pc:sldMk cId="3066268523" sldId="362"/>
            <ac:spMk id="17" creationId="{047C8CCB-F95D-4249-92DD-651249D3535A}"/>
          </ac:spMkLst>
        </pc:spChg>
        <pc:spChg chg="add">
          <ac:chgData name="Thomas Jansen" userId="99114fd1-5d26-4361-bb25-14e442c0a31d" providerId="ADAL" clId="{57AD5255-C6F2-4096-96FB-B3286A8C6A54}" dt="2022-10-20T08:39:20.469" v="1622" actId="26606"/>
          <ac:spMkLst>
            <pc:docMk/>
            <pc:sldMk cId="3066268523" sldId="362"/>
            <ac:spMk id="22" creationId="{42A5316D-ED2F-4F89-B4B4-8D9240B1A348}"/>
          </ac:spMkLst>
        </pc:spChg>
        <pc:picChg chg="del">
          <ac:chgData name="Thomas Jansen" userId="99114fd1-5d26-4361-bb25-14e442c0a31d" providerId="ADAL" clId="{57AD5255-C6F2-4096-96FB-B3286A8C6A54}" dt="2022-10-20T08:37:20.034" v="1609" actId="478"/>
          <ac:picMkLst>
            <pc:docMk/>
            <pc:sldMk cId="3066268523" sldId="362"/>
            <ac:picMk id="5" creationId="{AEA235AC-5B35-0F27-E3CC-A3AEDCBA6173}"/>
          </ac:picMkLst>
        </pc:picChg>
        <pc:picChg chg="add mod">
          <ac:chgData name="Thomas Jansen" userId="99114fd1-5d26-4361-bb25-14e442c0a31d" providerId="ADAL" clId="{57AD5255-C6F2-4096-96FB-B3286A8C6A54}" dt="2022-10-20T10:25:05.828" v="4637" actId="1076"/>
          <ac:picMkLst>
            <pc:docMk/>
            <pc:sldMk cId="3066268523" sldId="362"/>
            <ac:picMk id="7" creationId="{1397AFCE-A804-59B8-8A35-009143C1F473}"/>
          </ac:picMkLst>
        </pc:picChg>
        <pc:picChg chg="add mod">
          <ac:chgData name="Thomas Jansen" userId="99114fd1-5d26-4361-bb25-14e442c0a31d" providerId="ADAL" clId="{57AD5255-C6F2-4096-96FB-B3286A8C6A54}" dt="2022-10-20T08:39:20.469" v="1622" actId="26606"/>
          <ac:picMkLst>
            <pc:docMk/>
            <pc:sldMk cId="3066268523" sldId="362"/>
            <ac:picMk id="9" creationId="{0A2FE34A-71F1-506B-952F-FDF1A7E0EF68}"/>
          </ac:picMkLst>
        </pc:picChg>
      </pc:sldChg>
      <pc:sldChg chg="modSp add mod ord modNotesTx">
        <pc:chgData name="Thomas Jansen" userId="99114fd1-5d26-4361-bb25-14e442c0a31d" providerId="ADAL" clId="{57AD5255-C6F2-4096-96FB-B3286A8C6A54}" dt="2022-10-20T10:42:20.374" v="5180" actId="20577"/>
        <pc:sldMkLst>
          <pc:docMk/>
          <pc:sldMk cId="392613208" sldId="363"/>
        </pc:sldMkLst>
        <pc:spChg chg="mod">
          <ac:chgData name="Thomas Jansen" userId="99114fd1-5d26-4361-bb25-14e442c0a31d" providerId="ADAL" clId="{57AD5255-C6F2-4096-96FB-B3286A8C6A54}" dt="2022-10-20T10:42:16.303" v="5170" actId="20577"/>
          <ac:spMkLst>
            <pc:docMk/>
            <pc:sldMk cId="392613208" sldId="363"/>
            <ac:spMk id="2" creationId="{19504EC7-63AE-C6EE-DFEF-4DB1A3B62390}"/>
          </ac:spMkLst>
        </pc:spChg>
        <pc:spChg chg="mod">
          <ac:chgData name="Thomas Jansen" userId="99114fd1-5d26-4361-bb25-14e442c0a31d" providerId="ADAL" clId="{57AD5255-C6F2-4096-96FB-B3286A8C6A54}" dt="2022-10-20T08:53:43.293" v="1955" actId="255"/>
          <ac:spMkLst>
            <pc:docMk/>
            <pc:sldMk cId="392613208" sldId="363"/>
            <ac:spMk id="3" creationId="{32E8D63C-B9D0-D63C-7020-177F8A705047}"/>
          </ac:spMkLst>
        </pc:spChg>
      </pc:sldChg>
      <pc:sldChg chg="modSp add mod modNotesTx">
        <pc:chgData name="Thomas Jansen" userId="99114fd1-5d26-4361-bb25-14e442c0a31d" providerId="ADAL" clId="{57AD5255-C6F2-4096-96FB-B3286A8C6A54}" dt="2022-10-20T10:23:27.063" v="4627" actId="2"/>
        <pc:sldMkLst>
          <pc:docMk/>
          <pc:sldMk cId="3180597186" sldId="364"/>
        </pc:sldMkLst>
        <pc:spChg chg="mod">
          <ac:chgData name="Thomas Jansen" userId="99114fd1-5d26-4361-bb25-14e442c0a31d" providerId="ADAL" clId="{57AD5255-C6F2-4096-96FB-B3286A8C6A54}" dt="2022-10-20T08:55:43.834" v="1977" actId="6549"/>
          <ac:spMkLst>
            <pc:docMk/>
            <pc:sldMk cId="3180597186" sldId="364"/>
            <ac:spMk id="2" creationId="{19504EC7-63AE-C6EE-DFEF-4DB1A3B62390}"/>
          </ac:spMkLst>
        </pc:spChg>
        <pc:spChg chg="mod">
          <ac:chgData name="Thomas Jansen" userId="99114fd1-5d26-4361-bb25-14e442c0a31d" providerId="ADAL" clId="{57AD5255-C6F2-4096-96FB-B3286A8C6A54}" dt="2022-10-20T10:23:27.063" v="4627" actId="2"/>
          <ac:spMkLst>
            <pc:docMk/>
            <pc:sldMk cId="3180597186" sldId="364"/>
            <ac:spMk id="3" creationId="{32E8D63C-B9D0-D63C-7020-177F8A705047}"/>
          </ac:spMkLst>
        </pc:spChg>
      </pc:sldChg>
      <pc:sldChg chg="modSp add mod modNotesTx">
        <pc:chgData name="Thomas Jansen" userId="99114fd1-5d26-4361-bb25-14e442c0a31d" providerId="ADAL" clId="{57AD5255-C6F2-4096-96FB-B3286A8C6A54}" dt="2022-10-20T08:56:18.794" v="1982" actId="6549"/>
        <pc:sldMkLst>
          <pc:docMk/>
          <pc:sldMk cId="377145175" sldId="365"/>
        </pc:sldMkLst>
        <pc:spChg chg="mod">
          <ac:chgData name="Thomas Jansen" userId="99114fd1-5d26-4361-bb25-14e442c0a31d" providerId="ADAL" clId="{57AD5255-C6F2-4096-96FB-B3286A8C6A54}" dt="2022-10-20T08:55:37.053" v="1976" actId="6549"/>
          <ac:spMkLst>
            <pc:docMk/>
            <pc:sldMk cId="377145175" sldId="365"/>
            <ac:spMk id="2" creationId="{19504EC7-63AE-C6EE-DFEF-4DB1A3B62390}"/>
          </ac:spMkLst>
        </pc:spChg>
        <pc:spChg chg="mod">
          <ac:chgData name="Thomas Jansen" userId="99114fd1-5d26-4361-bb25-14e442c0a31d" providerId="ADAL" clId="{57AD5255-C6F2-4096-96FB-B3286A8C6A54}" dt="2022-10-20T08:56:03.525" v="1980" actId="27636"/>
          <ac:spMkLst>
            <pc:docMk/>
            <pc:sldMk cId="377145175" sldId="365"/>
            <ac:spMk id="3" creationId="{32E8D63C-B9D0-D63C-7020-177F8A705047}"/>
          </ac:spMkLst>
        </pc:spChg>
      </pc:sldChg>
      <pc:sldChg chg="modSp add mod modNotesTx">
        <pc:chgData name="Thomas Jansen" userId="99114fd1-5d26-4361-bb25-14e442c0a31d" providerId="ADAL" clId="{57AD5255-C6F2-4096-96FB-B3286A8C6A54}" dt="2022-10-20T08:57:02.019" v="1993" actId="27636"/>
        <pc:sldMkLst>
          <pc:docMk/>
          <pc:sldMk cId="1826731128" sldId="366"/>
        </pc:sldMkLst>
        <pc:spChg chg="mod">
          <ac:chgData name="Thomas Jansen" userId="99114fd1-5d26-4361-bb25-14e442c0a31d" providerId="ADAL" clId="{57AD5255-C6F2-4096-96FB-B3286A8C6A54}" dt="2022-10-20T08:56:36.530" v="1987" actId="6549"/>
          <ac:spMkLst>
            <pc:docMk/>
            <pc:sldMk cId="1826731128" sldId="366"/>
            <ac:spMk id="2" creationId="{19504EC7-63AE-C6EE-DFEF-4DB1A3B62390}"/>
          </ac:spMkLst>
        </pc:spChg>
        <pc:spChg chg="mod">
          <ac:chgData name="Thomas Jansen" userId="99114fd1-5d26-4361-bb25-14e442c0a31d" providerId="ADAL" clId="{57AD5255-C6F2-4096-96FB-B3286A8C6A54}" dt="2022-10-20T08:57:02.019" v="1993" actId="27636"/>
          <ac:spMkLst>
            <pc:docMk/>
            <pc:sldMk cId="1826731128" sldId="366"/>
            <ac:spMk id="3" creationId="{32E8D63C-B9D0-D63C-7020-177F8A705047}"/>
          </ac:spMkLst>
        </pc:spChg>
      </pc:sldChg>
      <pc:sldChg chg="modSp add mod modNotesTx">
        <pc:chgData name="Thomas Jansen" userId="99114fd1-5d26-4361-bb25-14e442c0a31d" providerId="ADAL" clId="{57AD5255-C6F2-4096-96FB-B3286A8C6A54}" dt="2022-10-20T08:58:03.622" v="2004" actId="6549"/>
        <pc:sldMkLst>
          <pc:docMk/>
          <pc:sldMk cId="1107356802" sldId="367"/>
        </pc:sldMkLst>
        <pc:spChg chg="mod">
          <ac:chgData name="Thomas Jansen" userId="99114fd1-5d26-4361-bb25-14e442c0a31d" providerId="ADAL" clId="{57AD5255-C6F2-4096-96FB-B3286A8C6A54}" dt="2022-10-20T08:57:37.003" v="1999" actId="6549"/>
          <ac:spMkLst>
            <pc:docMk/>
            <pc:sldMk cId="1107356802" sldId="367"/>
            <ac:spMk id="2" creationId="{19504EC7-63AE-C6EE-DFEF-4DB1A3B62390}"/>
          </ac:spMkLst>
        </pc:spChg>
        <pc:spChg chg="mod">
          <ac:chgData name="Thomas Jansen" userId="99114fd1-5d26-4361-bb25-14e442c0a31d" providerId="ADAL" clId="{57AD5255-C6F2-4096-96FB-B3286A8C6A54}" dt="2022-10-20T08:57:59.526" v="2003" actId="27636"/>
          <ac:spMkLst>
            <pc:docMk/>
            <pc:sldMk cId="1107356802" sldId="367"/>
            <ac:spMk id="3" creationId="{32E8D63C-B9D0-D63C-7020-177F8A705047}"/>
          </ac:spMkLst>
        </pc:spChg>
      </pc:sldChg>
      <pc:sldChg chg="modSp add mod modNotesTx">
        <pc:chgData name="Thomas Jansen" userId="99114fd1-5d26-4361-bb25-14e442c0a31d" providerId="ADAL" clId="{57AD5255-C6F2-4096-96FB-B3286A8C6A54}" dt="2022-10-20T10:30:51.098" v="4712"/>
        <pc:sldMkLst>
          <pc:docMk/>
          <pc:sldMk cId="3228884018" sldId="368"/>
        </pc:sldMkLst>
        <pc:spChg chg="mod">
          <ac:chgData name="Thomas Jansen" userId="99114fd1-5d26-4361-bb25-14e442c0a31d" providerId="ADAL" clId="{57AD5255-C6F2-4096-96FB-B3286A8C6A54}" dt="2022-10-20T08:58:23.971" v="2011" actId="6549"/>
          <ac:spMkLst>
            <pc:docMk/>
            <pc:sldMk cId="3228884018" sldId="368"/>
            <ac:spMk id="2" creationId="{19504EC7-63AE-C6EE-DFEF-4DB1A3B62390}"/>
          </ac:spMkLst>
        </pc:spChg>
        <pc:spChg chg="mod">
          <ac:chgData name="Thomas Jansen" userId="99114fd1-5d26-4361-bb25-14e442c0a31d" providerId="ADAL" clId="{57AD5255-C6F2-4096-96FB-B3286A8C6A54}" dt="2022-10-20T10:30:51.098" v="4712"/>
          <ac:spMkLst>
            <pc:docMk/>
            <pc:sldMk cId="3228884018" sldId="368"/>
            <ac:spMk id="3" creationId="{32E8D63C-B9D0-D63C-7020-177F8A705047}"/>
          </ac:spMkLst>
        </pc:spChg>
      </pc:sldChg>
      <pc:sldChg chg="addSp delSp modSp add mod modNotesTx">
        <pc:chgData name="Thomas Jansen" userId="99114fd1-5d26-4361-bb25-14e442c0a31d" providerId="ADAL" clId="{57AD5255-C6F2-4096-96FB-B3286A8C6A54}" dt="2022-10-20T10:42:42.912" v="5204" actId="20577"/>
        <pc:sldMkLst>
          <pc:docMk/>
          <pc:sldMk cId="3702612085" sldId="369"/>
        </pc:sldMkLst>
        <pc:spChg chg="mod">
          <ac:chgData name="Thomas Jansen" userId="99114fd1-5d26-4361-bb25-14e442c0a31d" providerId="ADAL" clId="{57AD5255-C6F2-4096-96FB-B3286A8C6A54}" dt="2022-10-20T10:42:38.177" v="5196" actId="20577"/>
          <ac:spMkLst>
            <pc:docMk/>
            <pc:sldMk cId="3702612085" sldId="369"/>
            <ac:spMk id="2" creationId="{19504EC7-63AE-C6EE-DFEF-4DB1A3B62390}"/>
          </ac:spMkLst>
        </pc:spChg>
        <pc:spChg chg="del mod">
          <ac:chgData name="Thomas Jansen" userId="99114fd1-5d26-4361-bb25-14e442c0a31d" providerId="ADAL" clId="{57AD5255-C6F2-4096-96FB-B3286A8C6A54}" dt="2022-10-20T09:01:50.175" v="2023"/>
          <ac:spMkLst>
            <pc:docMk/>
            <pc:sldMk cId="3702612085" sldId="369"/>
            <ac:spMk id="3" creationId="{32E8D63C-B9D0-D63C-7020-177F8A705047}"/>
          </ac:spMkLst>
        </pc:spChg>
        <pc:picChg chg="add mod">
          <ac:chgData name="Thomas Jansen" userId="99114fd1-5d26-4361-bb25-14e442c0a31d" providerId="ADAL" clId="{57AD5255-C6F2-4096-96FB-B3286A8C6A54}" dt="2022-10-20T09:02:06.675" v="2026" actId="14100"/>
          <ac:picMkLst>
            <pc:docMk/>
            <pc:sldMk cId="3702612085" sldId="369"/>
            <ac:picMk id="4" creationId="{3E323FF5-2344-3574-E664-6313649A83A6}"/>
          </ac:picMkLst>
        </pc:picChg>
      </pc:sldChg>
      <pc:sldChg chg="addSp delSp modSp add mod modNotesTx">
        <pc:chgData name="Thomas Jansen" userId="99114fd1-5d26-4361-bb25-14e442c0a31d" providerId="ADAL" clId="{57AD5255-C6F2-4096-96FB-B3286A8C6A54}" dt="2022-10-20T10:42:58.005" v="5219" actId="20577"/>
        <pc:sldMkLst>
          <pc:docMk/>
          <pc:sldMk cId="1839142396" sldId="370"/>
        </pc:sldMkLst>
        <pc:spChg chg="mod">
          <ac:chgData name="Thomas Jansen" userId="99114fd1-5d26-4361-bb25-14e442c0a31d" providerId="ADAL" clId="{57AD5255-C6F2-4096-96FB-B3286A8C6A54}" dt="2022-10-20T10:42:49.766" v="5211" actId="20577"/>
          <ac:spMkLst>
            <pc:docMk/>
            <pc:sldMk cId="1839142396" sldId="370"/>
            <ac:spMk id="2" creationId="{19504EC7-63AE-C6EE-DFEF-4DB1A3B62390}"/>
          </ac:spMkLst>
        </pc:spChg>
        <pc:spChg chg="add del mod">
          <ac:chgData name="Thomas Jansen" userId="99114fd1-5d26-4361-bb25-14e442c0a31d" providerId="ADAL" clId="{57AD5255-C6F2-4096-96FB-B3286A8C6A54}" dt="2022-10-20T09:03:28.573" v="2096"/>
          <ac:spMkLst>
            <pc:docMk/>
            <pc:sldMk cId="1839142396" sldId="370"/>
            <ac:spMk id="5" creationId="{9A4C451F-595C-428D-D66A-2794BF86EAD4}"/>
          </ac:spMkLst>
        </pc:spChg>
        <pc:picChg chg="del">
          <ac:chgData name="Thomas Jansen" userId="99114fd1-5d26-4361-bb25-14e442c0a31d" providerId="ADAL" clId="{57AD5255-C6F2-4096-96FB-B3286A8C6A54}" dt="2022-10-20T09:03:16.312" v="2093" actId="478"/>
          <ac:picMkLst>
            <pc:docMk/>
            <pc:sldMk cId="1839142396" sldId="370"/>
            <ac:picMk id="4" creationId="{3E323FF5-2344-3574-E664-6313649A83A6}"/>
          </ac:picMkLst>
        </pc:picChg>
        <pc:picChg chg="add mod">
          <ac:chgData name="Thomas Jansen" userId="99114fd1-5d26-4361-bb25-14e442c0a31d" providerId="ADAL" clId="{57AD5255-C6F2-4096-96FB-B3286A8C6A54}" dt="2022-10-20T09:03:36.316" v="2098" actId="14100"/>
          <ac:picMkLst>
            <pc:docMk/>
            <pc:sldMk cId="1839142396" sldId="370"/>
            <ac:picMk id="6" creationId="{2AFE9E29-0211-E1CB-5E76-0BD7D6253BE4}"/>
          </ac:picMkLst>
        </pc:picChg>
      </pc:sldChg>
      <pc:sldChg chg="addSp delSp modSp add mod modNotesTx">
        <pc:chgData name="Thomas Jansen" userId="99114fd1-5d26-4361-bb25-14e442c0a31d" providerId="ADAL" clId="{57AD5255-C6F2-4096-96FB-B3286A8C6A54}" dt="2022-10-20T09:07:05.987" v="2202" actId="20577"/>
        <pc:sldMkLst>
          <pc:docMk/>
          <pc:sldMk cId="3128324552" sldId="371"/>
        </pc:sldMkLst>
        <pc:spChg chg="mod">
          <ac:chgData name="Thomas Jansen" userId="99114fd1-5d26-4361-bb25-14e442c0a31d" providerId="ADAL" clId="{57AD5255-C6F2-4096-96FB-B3286A8C6A54}" dt="2022-10-20T09:05:36.159" v="2152"/>
          <ac:spMkLst>
            <pc:docMk/>
            <pc:sldMk cId="3128324552" sldId="371"/>
            <ac:spMk id="2" creationId="{19504EC7-63AE-C6EE-DFEF-4DB1A3B62390}"/>
          </ac:spMkLst>
        </pc:spChg>
        <pc:spChg chg="add mod">
          <ac:chgData name="Thomas Jansen" userId="99114fd1-5d26-4361-bb25-14e442c0a31d" providerId="ADAL" clId="{57AD5255-C6F2-4096-96FB-B3286A8C6A54}" dt="2022-10-20T09:06:16.621" v="2192" actId="20577"/>
          <ac:spMkLst>
            <pc:docMk/>
            <pc:sldMk cId="3128324552" sldId="371"/>
            <ac:spMk id="4" creationId="{3CF35986-2933-CE6B-9B4E-707FADF6F7E6}"/>
          </ac:spMkLst>
        </pc:spChg>
        <pc:picChg chg="del mod">
          <ac:chgData name="Thomas Jansen" userId="99114fd1-5d26-4361-bb25-14e442c0a31d" providerId="ADAL" clId="{57AD5255-C6F2-4096-96FB-B3286A8C6A54}" dt="2022-10-20T09:05:48.245" v="2154" actId="478"/>
          <ac:picMkLst>
            <pc:docMk/>
            <pc:sldMk cId="3128324552" sldId="371"/>
            <ac:picMk id="6" creationId="{2AFE9E29-0211-E1CB-5E76-0BD7D6253BE4}"/>
          </ac:picMkLst>
        </pc:picChg>
      </pc:sldChg>
      <pc:sldChg chg="addSp delSp modSp add mod modNotesTx">
        <pc:chgData name="Thomas Jansen" userId="99114fd1-5d26-4361-bb25-14e442c0a31d" providerId="ADAL" clId="{57AD5255-C6F2-4096-96FB-B3286A8C6A54}" dt="2022-10-20T09:10:14.494" v="2277" actId="6549"/>
        <pc:sldMkLst>
          <pc:docMk/>
          <pc:sldMk cId="2815293427" sldId="372"/>
        </pc:sldMkLst>
        <pc:spChg chg="del mod">
          <ac:chgData name="Thomas Jansen" userId="99114fd1-5d26-4361-bb25-14e442c0a31d" providerId="ADAL" clId="{57AD5255-C6F2-4096-96FB-B3286A8C6A54}" dt="2022-10-20T09:09:13.341" v="2211" actId="478"/>
          <ac:spMkLst>
            <pc:docMk/>
            <pc:sldMk cId="2815293427" sldId="372"/>
            <ac:spMk id="2" creationId="{19504EC7-63AE-C6EE-DFEF-4DB1A3B62390}"/>
          </ac:spMkLst>
        </pc:spChg>
        <pc:spChg chg="del mod">
          <ac:chgData name="Thomas Jansen" userId="99114fd1-5d26-4361-bb25-14e442c0a31d" providerId="ADAL" clId="{57AD5255-C6F2-4096-96FB-B3286A8C6A54}" dt="2022-10-20T09:08:09.007" v="2207" actId="22"/>
          <ac:spMkLst>
            <pc:docMk/>
            <pc:sldMk cId="2815293427" sldId="372"/>
            <ac:spMk id="4" creationId="{3CF35986-2933-CE6B-9B4E-707FADF6F7E6}"/>
          </ac:spMkLst>
        </pc:spChg>
        <pc:picChg chg="add mod ord">
          <ac:chgData name="Thomas Jansen" userId="99114fd1-5d26-4361-bb25-14e442c0a31d" providerId="ADAL" clId="{57AD5255-C6F2-4096-96FB-B3286A8C6A54}" dt="2022-10-20T09:09:47.101" v="2272" actId="1076"/>
          <ac:picMkLst>
            <pc:docMk/>
            <pc:sldMk cId="2815293427" sldId="372"/>
            <ac:picMk id="5" creationId="{FA910CB0-A1D1-8F0B-2BAB-2067AF5FDC9D}"/>
          </ac:picMkLst>
        </pc:picChg>
      </pc:sldChg>
      <pc:sldChg chg="addSp delSp modSp add mod ord modNotesTx">
        <pc:chgData name="Thomas Jansen" userId="99114fd1-5d26-4361-bb25-14e442c0a31d" providerId="ADAL" clId="{57AD5255-C6F2-4096-96FB-B3286A8C6A54}" dt="2022-10-20T09:33:57.584" v="2758" actId="20577"/>
        <pc:sldMkLst>
          <pc:docMk/>
          <pc:sldMk cId="3937769418" sldId="373"/>
        </pc:sldMkLst>
        <pc:spChg chg="mod">
          <ac:chgData name="Thomas Jansen" userId="99114fd1-5d26-4361-bb25-14e442c0a31d" providerId="ADAL" clId="{57AD5255-C6F2-4096-96FB-B3286A8C6A54}" dt="2022-10-20T09:28:14.642" v="2581" actId="122"/>
          <ac:spMkLst>
            <pc:docMk/>
            <pc:sldMk cId="3937769418" sldId="373"/>
            <ac:spMk id="2" creationId="{19504EC7-63AE-C6EE-DFEF-4DB1A3B62390}"/>
          </ac:spMkLst>
        </pc:spChg>
        <pc:spChg chg="del mod">
          <ac:chgData name="Thomas Jansen" userId="99114fd1-5d26-4361-bb25-14e442c0a31d" providerId="ADAL" clId="{57AD5255-C6F2-4096-96FB-B3286A8C6A54}" dt="2022-10-20T09:28:06.014" v="2578" actId="22"/>
          <ac:spMkLst>
            <pc:docMk/>
            <pc:sldMk cId="3937769418" sldId="373"/>
            <ac:spMk id="4" creationId="{3CF35986-2933-CE6B-9B4E-707FADF6F7E6}"/>
          </ac:spMkLst>
        </pc:spChg>
        <pc:picChg chg="add mod ord">
          <ac:chgData name="Thomas Jansen" userId="99114fd1-5d26-4361-bb25-14e442c0a31d" providerId="ADAL" clId="{57AD5255-C6F2-4096-96FB-B3286A8C6A54}" dt="2022-10-20T09:28:11.117" v="2580" actId="14100"/>
          <ac:picMkLst>
            <pc:docMk/>
            <pc:sldMk cId="3937769418" sldId="373"/>
            <ac:picMk id="5" creationId="{CA86273C-9FC1-FD18-855F-32744CD2ADFE}"/>
          </ac:picMkLst>
        </pc:picChg>
      </pc:sldChg>
      <pc:sldChg chg="addSp delSp modSp add mod ord setBg modNotesTx">
        <pc:chgData name="Thomas Jansen" userId="99114fd1-5d26-4361-bb25-14e442c0a31d" providerId="ADAL" clId="{57AD5255-C6F2-4096-96FB-B3286A8C6A54}" dt="2022-10-20T09:31:04.385" v="2653" actId="20577"/>
        <pc:sldMkLst>
          <pc:docMk/>
          <pc:sldMk cId="2853059993" sldId="374"/>
        </pc:sldMkLst>
        <pc:spChg chg="mod">
          <ac:chgData name="Thomas Jansen" userId="99114fd1-5d26-4361-bb25-14e442c0a31d" providerId="ADAL" clId="{57AD5255-C6F2-4096-96FB-B3286A8C6A54}" dt="2022-10-20T09:31:04.385" v="2653" actId="20577"/>
          <ac:spMkLst>
            <pc:docMk/>
            <pc:sldMk cId="2853059993" sldId="374"/>
            <ac:spMk id="2" creationId="{19504EC7-63AE-C6EE-DFEF-4DB1A3B62390}"/>
          </ac:spMkLst>
        </pc:spChg>
        <pc:spChg chg="add del mod">
          <ac:chgData name="Thomas Jansen" userId="99114fd1-5d26-4361-bb25-14e442c0a31d" providerId="ADAL" clId="{57AD5255-C6F2-4096-96FB-B3286A8C6A54}" dt="2022-10-20T09:30:44.900" v="2634" actId="26606"/>
          <ac:spMkLst>
            <pc:docMk/>
            <pc:sldMk cId="2853059993" sldId="374"/>
            <ac:spMk id="4" creationId="{FABF0177-FE33-0769-73DC-E8FC73F73E23}"/>
          </ac:spMkLst>
        </pc:spChg>
        <pc:spChg chg="add">
          <ac:chgData name="Thomas Jansen" userId="99114fd1-5d26-4361-bb25-14e442c0a31d" providerId="ADAL" clId="{57AD5255-C6F2-4096-96FB-B3286A8C6A54}" dt="2022-10-20T09:30:44.900" v="2634" actId="26606"/>
          <ac:spMkLst>
            <pc:docMk/>
            <pc:sldMk cId="2853059993" sldId="374"/>
            <ac:spMk id="12" creationId="{D4771268-CB57-404A-9271-370EB28F6090}"/>
          </ac:spMkLst>
        </pc:spChg>
        <pc:picChg chg="del mod">
          <ac:chgData name="Thomas Jansen" userId="99114fd1-5d26-4361-bb25-14e442c0a31d" providerId="ADAL" clId="{57AD5255-C6F2-4096-96FB-B3286A8C6A54}" dt="2022-10-20T09:30:35.748" v="2632" actId="478"/>
          <ac:picMkLst>
            <pc:docMk/>
            <pc:sldMk cId="2853059993" sldId="374"/>
            <ac:picMk id="5" creationId="{CA86273C-9FC1-FD18-855F-32744CD2ADFE}"/>
          </ac:picMkLst>
        </pc:picChg>
        <pc:picChg chg="add mod">
          <ac:chgData name="Thomas Jansen" userId="99114fd1-5d26-4361-bb25-14e442c0a31d" providerId="ADAL" clId="{57AD5255-C6F2-4096-96FB-B3286A8C6A54}" dt="2022-10-20T09:30:44.900" v="2634" actId="26606"/>
          <ac:picMkLst>
            <pc:docMk/>
            <pc:sldMk cId="2853059993" sldId="374"/>
            <ac:picMk id="7" creationId="{34D91D7D-5240-DF9A-EE30-FAD6A528A5B8}"/>
          </ac:picMkLst>
        </pc:picChg>
      </pc:sldChg>
      <pc:sldChg chg="addSp delSp modSp add mod modNotesTx">
        <pc:chgData name="Thomas Jansen" userId="99114fd1-5d26-4361-bb25-14e442c0a31d" providerId="ADAL" clId="{57AD5255-C6F2-4096-96FB-B3286A8C6A54}" dt="2022-10-20T09:37:29.567" v="2965" actId="6549"/>
        <pc:sldMkLst>
          <pc:docMk/>
          <pc:sldMk cId="3916774075" sldId="375"/>
        </pc:sldMkLst>
        <pc:spChg chg="mod">
          <ac:chgData name="Thomas Jansen" userId="99114fd1-5d26-4361-bb25-14e442c0a31d" providerId="ADAL" clId="{57AD5255-C6F2-4096-96FB-B3286A8C6A54}" dt="2022-10-20T09:36:13.611" v="2845" actId="20577"/>
          <ac:spMkLst>
            <pc:docMk/>
            <pc:sldMk cId="3916774075" sldId="375"/>
            <ac:spMk id="2" creationId="{19504EC7-63AE-C6EE-DFEF-4DB1A3B62390}"/>
          </ac:spMkLst>
        </pc:spChg>
        <pc:spChg chg="add del mod">
          <ac:chgData name="Thomas Jansen" userId="99114fd1-5d26-4361-bb25-14e442c0a31d" providerId="ADAL" clId="{57AD5255-C6F2-4096-96FB-B3286A8C6A54}" dt="2022-10-20T09:35:49.281" v="2763" actId="22"/>
          <ac:spMkLst>
            <pc:docMk/>
            <pc:sldMk cId="3916774075" sldId="375"/>
            <ac:spMk id="4" creationId="{711FFF0B-2D8D-917F-7A1C-E5B35E97CC56}"/>
          </ac:spMkLst>
        </pc:spChg>
        <pc:picChg chg="del">
          <ac:chgData name="Thomas Jansen" userId="99114fd1-5d26-4361-bb25-14e442c0a31d" providerId="ADAL" clId="{57AD5255-C6F2-4096-96FB-B3286A8C6A54}" dt="2022-10-20T09:35:29.606" v="2760" actId="478"/>
          <ac:picMkLst>
            <pc:docMk/>
            <pc:sldMk cId="3916774075" sldId="375"/>
            <ac:picMk id="5" creationId="{CA86273C-9FC1-FD18-855F-32744CD2ADFE}"/>
          </ac:picMkLst>
        </pc:picChg>
        <pc:picChg chg="add mod ord">
          <ac:chgData name="Thomas Jansen" userId="99114fd1-5d26-4361-bb25-14e442c0a31d" providerId="ADAL" clId="{57AD5255-C6F2-4096-96FB-B3286A8C6A54}" dt="2022-10-20T09:35:49.281" v="2763" actId="22"/>
          <ac:picMkLst>
            <pc:docMk/>
            <pc:sldMk cId="3916774075" sldId="375"/>
            <ac:picMk id="7" creationId="{5F2AED2A-9D8B-2910-C326-A8505D00FE77}"/>
          </ac:picMkLst>
        </pc:picChg>
      </pc:sldChg>
      <pc:sldChg chg="addSp delSp modSp add mod modNotesTx">
        <pc:chgData name="Thomas Jansen" userId="99114fd1-5d26-4361-bb25-14e442c0a31d" providerId="ADAL" clId="{57AD5255-C6F2-4096-96FB-B3286A8C6A54}" dt="2022-10-20T10:00:08.762" v="3930" actId="6549"/>
        <pc:sldMkLst>
          <pc:docMk/>
          <pc:sldMk cId="1478664191" sldId="376"/>
        </pc:sldMkLst>
        <pc:spChg chg="mod">
          <ac:chgData name="Thomas Jansen" userId="99114fd1-5d26-4361-bb25-14e442c0a31d" providerId="ADAL" clId="{57AD5255-C6F2-4096-96FB-B3286A8C6A54}" dt="2022-10-20T09:51:50.160" v="3519" actId="20577"/>
          <ac:spMkLst>
            <pc:docMk/>
            <pc:sldMk cId="1478664191" sldId="376"/>
            <ac:spMk id="2" creationId="{19504EC7-63AE-C6EE-DFEF-4DB1A3B62390}"/>
          </ac:spMkLst>
        </pc:spChg>
        <pc:spChg chg="add del mod">
          <ac:chgData name="Thomas Jansen" userId="99114fd1-5d26-4361-bb25-14e442c0a31d" providerId="ADAL" clId="{57AD5255-C6F2-4096-96FB-B3286A8C6A54}" dt="2022-10-20T09:39:06.421" v="2973" actId="22"/>
          <ac:spMkLst>
            <pc:docMk/>
            <pc:sldMk cId="1478664191" sldId="376"/>
            <ac:spMk id="4" creationId="{D3174C20-9E0F-A586-0AB3-E58F1F22706E}"/>
          </ac:spMkLst>
        </pc:spChg>
        <pc:picChg chg="add mod ord">
          <ac:chgData name="Thomas Jansen" userId="99114fd1-5d26-4361-bb25-14e442c0a31d" providerId="ADAL" clId="{57AD5255-C6F2-4096-96FB-B3286A8C6A54}" dt="2022-10-20T09:47:20.576" v="3252" actId="1076"/>
          <ac:picMkLst>
            <pc:docMk/>
            <pc:sldMk cId="1478664191" sldId="376"/>
            <ac:picMk id="6" creationId="{876D69E5-6AF6-FC34-C971-A78511E55EB5}"/>
          </ac:picMkLst>
        </pc:picChg>
        <pc:picChg chg="del">
          <ac:chgData name="Thomas Jansen" userId="99114fd1-5d26-4361-bb25-14e442c0a31d" providerId="ADAL" clId="{57AD5255-C6F2-4096-96FB-B3286A8C6A54}" dt="2022-10-20T09:39:01.258" v="2971" actId="478"/>
          <ac:picMkLst>
            <pc:docMk/>
            <pc:sldMk cId="1478664191" sldId="376"/>
            <ac:picMk id="7" creationId="{5F2AED2A-9D8B-2910-C326-A8505D00FE77}"/>
          </ac:picMkLst>
        </pc:picChg>
        <pc:picChg chg="add mod">
          <ac:chgData name="Thomas Jansen" userId="99114fd1-5d26-4361-bb25-14e442c0a31d" providerId="ADAL" clId="{57AD5255-C6F2-4096-96FB-B3286A8C6A54}" dt="2022-10-20T09:47:29.169" v="3255" actId="14100"/>
          <ac:picMkLst>
            <pc:docMk/>
            <pc:sldMk cId="1478664191" sldId="376"/>
            <ac:picMk id="9" creationId="{5AB3425B-9B8C-2981-14B5-F794EF7E3D11}"/>
          </ac:picMkLst>
        </pc:picChg>
      </pc:sldChg>
      <pc:sldChg chg="addSp delSp modSp add mod modNotesTx">
        <pc:chgData name="Thomas Jansen" userId="99114fd1-5d26-4361-bb25-14e442c0a31d" providerId="ADAL" clId="{57AD5255-C6F2-4096-96FB-B3286A8C6A54}" dt="2022-10-20T09:52:03.253" v="3521" actId="6549"/>
        <pc:sldMkLst>
          <pc:docMk/>
          <pc:sldMk cId="3068546935" sldId="377"/>
        </pc:sldMkLst>
        <pc:spChg chg="mod">
          <ac:chgData name="Thomas Jansen" userId="99114fd1-5d26-4361-bb25-14e442c0a31d" providerId="ADAL" clId="{57AD5255-C6F2-4096-96FB-B3286A8C6A54}" dt="2022-10-20T09:43:01.369" v="3232" actId="6549"/>
          <ac:spMkLst>
            <pc:docMk/>
            <pc:sldMk cId="3068546935" sldId="377"/>
            <ac:spMk id="2" creationId="{19504EC7-63AE-C6EE-DFEF-4DB1A3B62390}"/>
          </ac:spMkLst>
        </pc:spChg>
        <pc:spChg chg="add del mod">
          <ac:chgData name="Thomas Jansen" userId="99114fd1-5d26-4361-bb25-14e442c0a31d" providerId="ADAL" clId="{57AD5255-C6F2-4096-96FB-B3286A8C6A54}" dt="2022-10-20T09:43:09.214" v="3235" actId="22"/>
          <ac:spMkLst>
            <pc:docMk/>
            <pc:sldMk cId="3068546935" sldId="377"/>
            <ac:spMk id="4" creationId="{01883BCE-0CA1-DB16-B3F0-1111DF268DBB}"/>
          </ac:spMkLst>
        </pc:spChg>
        <pc:picChg chg="del">
          <ac:chgData name="Thomas Jansen" userId="99114fd1-5d26-4361-bb25-14e442c0a31d" providerId="ADAL" clId="{57AD5255-C6F2-4096-96FB-B3286A8C6A54}" dt="2022-10-20T09:43:04.086" v="3233" actId="478"/>
          <ac:picMkLst>
            <pc:docMk/>
            <pc:sldMk cId="3068546935" sldId="377"/>
            <ac:picMk id="6" creationId="{876D69E5-6AF6-FC34-C971-A78511E55EB5}"/>
          </ac:picMkLst>
        </pc:picChg>
        <pc:picChg chg="add mod ord">
          <ac:chgData name="Thomas Jansen" userId="99114fd1-5d26-4361-bb25-14e442c0a31d" providerId="ADAL" clId="{57AD5255-C6F2-4096-96FB-B3286A8C6A54}" dt="2022-10-20T09:43:18.686" v="3237" actId="14100"/>
          <ac:picMkLst>
            <pc:docMk/>
            <pc:sldMk cId="3068546935" sldId="377"/>
            <ac:picMk id="7" creationId="{19A66CD1-02C5-A614-DDCD-8179CEEE173F}"/>
          </ac:picMkLst>
        </pc:picChg>
      </pc:sldChg>
      <pc:sldChg chg="addSp delSp modSp add mod modNotesTx">
        <pc:chgData name="Thomas Jansen" userId="99114fd1-5d26-4361-bb25-14e442c0a31d" providerId="ADAL" clId="{57AD5255-C6F2-4096-96FB-B3286A8C6A54}" dt="2022-10-20T10:34:51.695" v="4812" actId="113"/>
        <pc:sldMkLst>
          <pc:docMk/>
          <pc:sldMk cId="3406380095" sldId="378"/>
        </pc:sldMkLst>
        <pc:spChg chg="add del mod">
          <ac:chgData name="Thomas Jansen" userId="99114fd1-5d26-4361-bb25-14e442c0a31d" providerId="ADAL" clId="{57AD5255-C6F2-4096-96FB-B3286A8C6A54}" dt="2022-10-20T09:46:07.975" v="3245" actId="22"/>
          <ac:spMkLst>
            <pc:docMk/>
            <pc:sldMk cId="3406380095" sldId="378"/>
            <ac:spMk id="4" creationId="{B39AA256-566E-2B84-3518-10C588DB23A8}"/>
          </ac:spMkLst>
        </pc:spChg>
        <pc:picChg chg="add mod ord">
          <ac:chgData name="Thomas Jansen" userId="99114fd1-5d26-4361-bb25-14e442c0a31d" providerId="ADAL" clId="{57AD5255-C6F2-4096-96FB-B3286A8C6A54}" dt="2022-10-20T09:46:46.527" v="3248" actId="1076"/>
          <ac:picMkLst>
            <pc:docMk/>
            <pc:sldMk cId="3406380095" sldId="378"/>
            <ac:picMk id="6" creationId="{F64023A9-846B-9A30-55F9-A69F99B8D0F1}"/>
          </ac:picMkLst>
        </pc:picChg>
        <pc:picChg chg="del mod">
          <ac:chgData name="Thomas Jansen" userId="99114fd1-5d26-4361-bb25-14e442c0a31d" providerId="ADAL" clId="{57AD5255-C6F2-4096-96FB-B3286A8C6A54}" dt="2022-10-20T09:45:54.315" v="3243" actId="478"/>
          <ac:picMkLst>
            <pc:docMk/>
            <pc:sldMk cId="3406380095" sldId="378"/>
            <ac:picMk id="7" creationId="{19A66CD1-02C5-A614-DDCD-8179CEEE173F}"/>
          </ac:picMkLst>
        </pc:picChg>
        <pc:picChg chg="add mod">
          <ac:chgData name="Thomas Jansen" userId="99114fd1-5d26-4361-bb25-14e442c0a31d" providerId="ADAL" clId="{57AD5255-C6F2-4096-96FB-B3286A8C6A54}" dt="2022-10-20T10:34:28.403" v="4754" actId="1076"/>
          <ac:picMkLst>
            <pc:docMk/>
            <pc:sldMk cId="3406380095" sldId="378"/>
            <ac:picMk id="9" creationId="{0E979389-70A5-CD16-E50B-ACA2366AFBF9}"/>
          </ac:picMkLst>
        </pc:picChg>
      </pc:sldChg>
      <pc:sldChg chg="add del">
        <pc:chgData name="Thomas Jansen" userId="99114fd1-5d26-4361-bb25-14e442c0a31d" providerId="ADAL" clId="{57AD5255-C6F2-4096-96FB-B3286A8C6A54}" dt="2022-10-20T09:52:13.616" v="3522" actId="47"/>
        <pc:sldMkLst>
          <pc:docMk/>
          <pc:sldMk cId="911010895" sldId="379"/>
        </pc:sldMkLst>
      </pc:sldChg>
      <pc:sldChg chg="addSp delSp modSp add mod modNotesTx">
        <pc:chgData name="Thomas Jansen" userId="99114fd1-5d26-4361-bb25-14e442c0a31d" providerId="ADAL" clId="{57AD5255-C6F2-4096-96FB-B3286A8C6A54}" dt="2022-10-20T09:59:34.082" v="3922" actId="20577"/>
        <pc:sldMkLst>
          <pc:docMk/>
          <pc:sldMk cId="3924848046" sldId="379"/>
        </pc:sldMkLst>
        <pc:spChg chg="mod">
          <ac:chgData name="Thomas Jansen" userId="99114fd1-5d26-4361-bb25-14e442c0a31d" providerId="ADAL" clId="{57AD5255-C6F2-4096-96FB-B3286A8C6A54}" dt="2022-10-20T09:54:50.463" v="3618" actId="6549"/>
          <ac:spMkLst>
            <pc:docMk/>
            <pc:sldMk cId="3924848046" sldId="379"/>
            <ac:spMk id="2" creationId="{19504EC7-63AE-C6EE-DFEF-4DB1A3B62390}"/>
          </ac:spMkLst>
        </pc:spChg>
        <pc:spChg chg="add del mod">
          <ac:chgData name="Thomas Jansen" userId="99114fd1-5d26-4361-bb25-14e442c0a31d" providerId="ADAL" clId="{57AD5255-C6F2-4096-96FB-B3286A8C6A54}" dt="2022-10-20T09:55:02.879" v="3622" actId="22"/>
          <ac:spMkLst>
            <pc:docMk/>
            <pc:sldMk cId="3924848046" sldId="379"/>
            <ac:spMk id="4" creationId="{CA3F7BDC-B5B0-9440-4411-BCCC7F8621DD}"/>
          </ac:spMkLst>
        </pc:spChg>
        <pc:picChg chg="del">
          <ac:chgData name="Thomas Jansen" userId="99114fd1-5d26-4361-bb25-14e442c0a31d" providerId="ADAL" clId="{57AD5255-C6F2-4096-96FB-B3286A8C6A54}" dt="2022-10-20T09:54:53.770" v="3619" actId="478"/>
          <ac:picMkLst>
            <pc:docMk/>
            <pc:sldMk cId="3924848046" sldId="379"/>
            <ac:picMk id="6" creationId="{F64023A9-846B-9A30-55F9-A69F99B8D0F1}"/>
          </ac:picMkLst>
        </pc:picChg>
        <pc:picChg chg="add mod ord">
          <ac:chgData name="Thomas Jansen" userId="99114fd1-5d26-4361-bb25-14e442c0a31d" providerId="ADAL" clId="{57AD5255-C6F2-4096-96FB-B3286A8C6A54}" dt="2022-10-20T09:56:53.053" v="3667" actId="1076"/>
          <ac:picMkLst>
            <pc:docMk/>
            <pc:sldMk cId="3924848046" sldId="379"/>
            <ac:picMk id="7" creationId="{474596FA-A4D5-B102-7BA8-56DFE1BF0ACF}"/>
          </ac:picMkLst>
        </pc:picChg>
        <pc:picChg chg="del">
          <ac:chgData name="Thomas Jansen" userId="99114fd1-5d26-4361-bb25-14e442c0a31d" providerId="ADAL" clId="{57AD5255-C6F2-4096-96FB-B3286A8C6A54}" dt="2022-10-20T09:54:59.146" v="3620" actId="478"/>
          <ac:picMkLst>
            <pc:docMk/>
            <pc:sldMk cId="3924848046" sldId="379"/>
            <ac:picMk id="9" creationId="{0E979389-70A5-CD16-E50B-ACA2366AFBF9}"/>
          </ac:picMkLst>
        </pc:picChg>
        <pc:picChg chg="add del mod">
          <ac:chgData name="Thomas Jansen" userId="99114fd1-5d26-4361-bb25-14e442c0a31d" providerId="ADAL" clId="{57AD5255-C6F2-4096-96FB-B3286A8C6A54}" dt="2022-10-20T09:58:52.345" v="3819" actId="478"/>
          <ac:picMkLst>
            <pc:docMk/>
            <pc:sldMk cId="3924848046" sldId="379"/>
            <ac:picMk id="10" creationId="{BCBF3D2C-612F-BCB5-C863-21DAFE20B7A5}"/>
          </ac:picMkLst>
        </pc:picChg>
        <pc:picChg chg="add mod">
          <ac:chgData name="Thomas Jansen" userId="99114fd1-5d26-4361-bb25-14e442c0a31d" providerId="ADAL" clId="{57AD5255-C6F2-4096-96FB-B3286A8C6A54}" dt="2022-10-20T09:59:02.121" v="3822" actId="1076"/>
          <ac:picMkLst>
            <pc:docMk/>
            <pc:sldMk cId="3924848046" sldId="379"/>
            <ac:picMk id="12" creationId="{E09D4B0A-3669-0322-1B6B-C7B06F36C1D0}"/>
          </ac:picMkLst>
        </pc:picChg>
      </pc:sldChg>
      <pc:sldChg chg="addSp delSp modSp add mod modNotesTx">
        <pc:chgData name="Thomas Jansen" userId="99114fd1-5d26-4361-bb25-14e442c0a31d" providerId="ADAL" clId="{57AD5255-C6F2-4096-96FB-B3286A8C6A54}" dt="2022-10-20T10:09:03.225" v="4569"/>
        <pc:sldMkLst>
          <pc:docMk/>
          <pc:sldMk cId="1346378294" sldId="380"/>
        </pc:sldMkLst>
        <pc:spChg chg="mod">
          <ac:chgData name="Thomas Jansen" userId="99114fd1-5d26-4361-bb25-14e442c0a31d" providerId="ADAL" clId="{57AD5255-C6F2-4096-96FB-B3286A8C6A54}" dt="2022-10-20T10:08:53.425" v="4568" actId="313"/>
          <ac:spMkLst>
            <pc:docMk/>
            <pc:sldMk cId="1346378294" sldId="380"/>
            <ac:spMk id="2" creationId="{19504EC7-63AE-C6EE-DFEF-4DB1A3B62390}"/>
          </ac:spMkLst>
        </pc:spChg>
        <pc:spChg chg="add del mod">
          <ac:chgData name="Thomas Jansen" userId="99114fd1-5d26-4361-bb25-14e442c0a31d" providerId="ADAL" clId="{57AD5255-C6F2-4096-96FB-B3286A8C6A54}" dt="2022-10-20T10:08:09.773" v="4527" actId="22"/>
          <ac:spMkLst>
            <pc:docMk/>
            <pc:sldMk cId="1346378294" sldId="380"/>
            <ac:spMk id="4" creationId="{473CE872-9970-8D1A-628B-A9F6EC94CB62}"/>
          </ac:spMkLst>
        </pc:spChg>
        <pc:picChg chg="add mod ord">
          <ac:chgData name="Thomas Jansen" userId="99114fd1-5d26-4361-bb25-14e442c0a31d" providerId="ADAL" clId="{57AD5255-C6F2-4096-96FB-B3286A8C6A54}" dt="2022-10-20T10:08:16.960" v="4529" actId="14100"/>
          <ac:picMkLst>
            <pc:docMk/>
            <pc:sldMk cId="1346378294" sldId="380"/>
            <ac:picMk id="6" creationId="{A74BF248-B0A9-8CD9-AD2C-05C6806C850B}"/>
          </ac:picMkLst>
        </pc:picChg>
        <pc:picChg chg="del mod">
          <ac:chgData name="Thomas Jansen" userId="99114fd1-5d26-4361-bb25-14e442c0a31d" providerId="ADAL" clId="{57AD5255-C6F2-4096-96FB-B3286A8C6A54}" dt="2022-10-20T10:07:34.965" v="4489" actId="478"/>
          <ac:picMkLst>
            <pc:docMk/>
            <pc:sldMk cId="1346378294" sldId="380"/>
            <ac:picMk id="7" creationId="{474596FA-A4D5-B102-7BA8-56DFE1BF0ACF}"/>
          </ac:picMkLst>
        </pc:picChg>
        <pc:picChg chg="del">
          <ac:chgData name="Thomas Jansen" userId="99114fd1-5d26-4361-bb25-14e442c0a31d" providerId="ADAL" clId="{57AD5255-C6F2-4096-96FB-B3286A8C6A54}" dt="2022-10-20T10:07:48.409" v="4490" actId="478"/>
          <ac:picMkLst>
            <pc:docMk/>
            <pc:sldMk cId="1346378294" sldId="380"/>
            <ac:picMk id="12" creationId="{E09D4B0A-3669-0322-1B6B-C7B06F36C1D0}"/>
          </ac:picMkLst>
        </pc:picChg>
      </pc:sldChg>
      <pc:sldChg chg="addSp delSp modSp add mod modNotesTx">
        <pc:chgData name="Thomas Jansen" userId="99114fd1-5d26-4361-bb25-14e442c0a31d" providerId="ADAL" clId="{57AD5255-C6F2-4096-96FB-B3286A8C6A54}" dt="2022-10-20T10:26:06.712" v="4706"/>
        <pc:sldMkLst>
          <pc:docMk/>
          <pc:sldMk cId="3607839097" sldId="381"/>
        </pc:sldMkLst>
        <pc:spChg chg="mod">
          <ac:chgData name="Thomas Jansen" userId="99114fd1-5d26-4361-bb25-14e442c0a31d" providerId="ADAL" clId="{57AD5255-C6F2-4096-96FB-B3286A8C6A54}" dt="2022-10-20T10:25:40.054" v="4701" actId="6549"/>
          <ac:spMkLst>
            <pc:docMk/>
            <pc:sldMk cId="3607839097" sldId="381"/>
            <ac:spMk id="2" creationId="{1D9B6C44-06F7-1D70-19CF-DEB9B68D2E5C}"/>
          </ac:spMkLst>
        </pc:spChg>
        <pc:spChg chg="del mod">
          <ac:chgData name="Thomas Jansen" userId="99114fd1-5d26-4361-bb25-14e442c0a31d" providerId="ADAL" clId="{57AD5255-C6F2-4096-96FB-B3286A8C6A54}" dt="2022-10-20T10:25:44.567" v="4702" actId="22"/>
          <ac:spMkLst>
            <pc:docMk/>
            <pc:sldMk cId="3607839097" sldId="381"/>
            <ac:spMk id="3" creationId="{E8FF18FF-1D23-F41B-F7DD-33A4411E1E52}"/>
          </ac:spMkLst>
        </pc:spChg>
        <pc:picChg chg="add mod ord">
          <ac:chgData name="Thomas Jansen" userId="99114fd1-5d26-4361-bb25-14e442c0a31d" providerId="ADAL" clId="{57AD5255-C6F2-4096-96FB-B3286A8C6A54}" dt="2022-10-20T10:25:53.642" v="4704" actId="14100"/>
          <ac:picMkLst>
            <pc:docMk/>
            <pc:sldMk cId="3607839097" sldId="381"/>
            <ac:picMk id="5" creationId="{11B33124-C315-F5C2-B536-217962AE6400}"/>
          </ac:picMkLst>
        </pc:picChg>
      </pc:sldChg>
      <pc:sldChg chg="addSp delSp modSp add mod ord modNotesTx">
        <pc:chgData name="Thomas Jansen" userId="99114fd1-5d26-4361-bb25-14e442c0a31d" providerId="ADAL" clId="{57AD5255-C6F2-4096-96FB-B3286A8C6A54}" dt="2022-10-20T10:43:52.252" v="5224" actId="14100"/>
        <pc:sldMkLst>
          <pc:docMk/>
          <pc:sldMk cId="1435201477" sldId="382"/>
        </pc:sldMkLst>
        <pc:spChg chg="mod">
          <ac:chgData name="Thomas Jansen" userId="99114fd1-5d26-4361-bb25-14e442c0a31d" providerId="ADAL" clId="{57AD5255-C6F2-4096-96FB-B3286A8C6A54}" dt="2022-10-20T10:39:06.922" v="4979" actId="20577"/>
          <ac:spMkLst>
            <pc:docMk/>
            <pc:sldMk cId="1435201477" sldId="382"/>
            <ac:spMk id="2" creationId="{07090407-D7DB-6380-370D-089B4667EC17}"/>
          </ac:spMkLst>
        </pc:spChg>
        <pc:spChg chg="del mod">
          <ac:chgData name="Thomas Jansen" userId="99114fd1-5d26-4361-bb25-14e442c0a31d" providerId="ADAL" clId="{57AD5255-C6F2-4096-96FB-B3286A8C6A54}" dt="2022-10-20T10:40:45.271" v="4980" actId="22"/>
          <ac:spMkLst>
            <pc:docMk/>
            <pc:sldMk cId="1435201477" sldId="382"/>
            <ac:spMk id="3" creationId="{115047B3-1844-DF15-EEF4-B4D7749FE8B7}"/>
          </ac:spMkLst>
        </pc:spChg>
        <pc:picChg chg="add mod ord">
          <ac:chgData name="Thomas Jansen" userId="99114fd1-5d26-4361-bb25-14e442c0a31d" providerId="ADAL" clId="{57AD5255-C6F2-4096-96FB-B3286A8C6A54}" dt="2022-10-20T10:43:52.252" v="5224" actId="14100"/>
          <ac:picMkLst>
            <pc:docMk/>
            <pc:sldMk cId="1435201477" sldId="382"/>
            <ac:picMk id="5" creationId="{7C0737A8-91A5-E72B-1034-F8C605E2F25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E939EC-F159-4432-AB14-0DAC2CC39BE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5E6DE49-ADB6-4738-AB5D-789C3A6516E9}">
      <dgm:prSet/>
      <dgm:spPr/>
      <dgm:t>
        <a:bodyPr/>
        <a:lstStyle/>
        <a:p>
          <a:r>
            <a:rPr lang="en-US" dirty="0"/>
            <a:t>Opportunity to </a:t>
          </a:r>
          <a:r>
            <a:rPr lang="en-US" b="1" u="sng" dirty="0"/>
            <a:t>contribute resources</a:t>
          </a:r>
          <a:r>
            <a:rPr lang="en-US" dirty="0"/>
            <a:t> to the programs and services delivered by Transatlantic Council</a:t>
          </a:r>
        </a:p>
      </dgm:t>
    </dgm:pt>
    <dgm:pt modelId="{A06CA0C8-71E9-4920-8583-5A1B55D6E444}" type="parTrans" cxnId="{C1CB7299-D547-4A03-A94E-E005BC53094C}">
      <dgm:prSet/>
      <dgm:spPr/>
      <dgm:t>
        <a:bodyPr/>
        <a:lstStyle/>
        <a:p>
          <a:endParaRPr lang="en-US"/>
        </a:p>
      </dgm:t>
    </dgm:pt>
    <dgm:pt modelId="{0DDFB4C5-2FDB-4211-9174-D29E6CDACA50}" type="sibTrans" cxnId="{C1CB7299-D547-4A03-A94E-E005BC53094C}">
      <dgm:prSet/>
      <dgm:spPr/>
      <dgm:t>
        <a:bodyPr/>
        <a:lstStyle/>
        <a:p>
          <a:endParaRPr lang="en-US"/>
        </a:p>
      </dgm:t>
    </dgm:pt>
    <dgm:pt modelId="{FB529FB1-2E8C-41A0-BF43-92ED1F0117F0}">
      <dgm:prSet/>
      <dgm:spPr/>
      <dgm:t>
        <a:bodyPr/>
        <a:lstStyle/>
        <a:p>
          <a:pPr rtl="0"/>
          <a:r>
            <a:rPr lang="en-US" dirty="0"/>
            <a:t>Opportunity to </a:t>
          </a:r>
          <a:r>
            <a:rPr lang="en-US" b="1" u="sng" dirty="0"/>
            <a:t>communicate</a:t>
          </a:r>
          <a:r>
            <a:rPr lang="en-US" dirty="0">
              <a:latin typeface="Calibri Light" panose="020F0302020204030204"/>
            </a:rPr>
            <a:t> </a:t>
          </a:r>
          <a:r>
            <a:rPr lang="en-US" dirty="0"/>
            <a:t>the positive impact of unparalleled Scouting in Transatlantic Council</a:t>
          </a:r>
        </a:p>
      </dgm:t>
    </dgm:pt>
    <dgm:pt modelId="{03E8FABF-A4B5-4A9F-8A41-FFDCF1254F77}" type="parTrans" cxnId="{0E8AB950-DCA2-4DF5-AC0A-600621C3DB62}">
      <dgm:prSet/>
      <dgm:spPr/>
      <dgm:t>
        <a:bodyPr/>
        <a:lstStyle/>
        <a:p>
          <a:endParaRPr lang="en-US"/>
        </a:p>
      </dgm:t>
    </dgm:pt>
    <dgm:pt modelId="{FB9D20EC-19D1-4D15-924E-37F0C37AEB63}" type="sibTrans" cxnId="{0E8AB950-DCA2-4DF5-AC0A-600621C3DB62}">
      <dgm:prSet/>
      <dgm:spPr/>
      <dgm:t>
        <a:bodyPr/>
        <a:lstStyle/>
        <a:p>
          <a:endParaRPr lang="en-US"/>
        </a:p>
      </dgm:t>
    </dgm:pt>
    <dgm:pt modelId="{EF2A72F2-EE74-47A3-9455-E6FE1D76D4DF}" type="pres">
      <dgm:prSet presAssocID="{04E939EC-F159-4432-AB14-0DAC2CC39BED}" presName="linear" presStyleCnt="0">
        <dgm:presLayoutVars>
          <dgm:animLvl val="lvl"/>
          <dgm:resizeHandles val="exact"/>
        </dgm:presLayoutVars>
      </dgm:prSet>
      <dgm:spPr/>
    </dgm:pt>
    <dgm:pt modelId="{D00E036D-C188-42B0-A5CD-E028B2ED9BCA}" type="pres">
      <dgm:prSet presAssocID="{75E6DE49-ADB6-4738-AB5D-789C3A6516E9}" presName="parentText" presStyleLbl="node1" presStyleIdx="0" presStyleCnt="2">
        <dgm:presLayoutVars>
          <dgm:chMax val="0"/>
          <dgm:bulletEnabled val="1"/>
        </dgm:presLayoutVars>
      </dgm:prSet>
      <dgm:spPr/>
    </dgm:pt>
    <dgm:pt modelId="{713F0409-5CA7-4B40-A264-6CA7956B4DB5}" type="pres">
      <dgm:prSet presAssocID="{0DDFB4C5-2FDB-4211-9174-D29E6CDACA50}" presName="spacer" presStyleCnt="0"/>
      <dgm:spPr/>
    </dgm:pt>
    <dgm:pt modelId="{60F1BE7A-C042-4B8F-9ECE-2AD6D67FA85D}" type="pres">
      <dgm:prSet presAssocID="{FB529FB1-2E8C-41A0-BF43-92ED1F0117F0}" presName="parentText" presStyleLbl="node1" presStyleIdx="1" presStyleCnt="2">
        <dgm:presLayoutVars>
          <dgm:chMax val="0"/>
          <dgm:bulletEnabled val="1"/>
        </dgm:presLayoutVars>
      </dgm:prSet>
      <dgm:spPr/>
    </dgm:pt>
  </dgm:ptLst>
  <dgm:cxnLst>
    <dgm:cxn modelId="{3276B300-3EEC-4F93-8B5D-62430359FABB}" type="presOf" srcId="{75E6DE49-ADB6-4738-AB5D-789C3A6516E9}" destId="{D00E036D-C188-42B0-A5CD-E028B2ED9BCA}" srcOrd="0" destOrd="0" presId="urn:microsoft.com/office/officeart/2005/8/layout/vList2"/>
    <dgm:cxn modelId="{D8E1154F-9CA1-49E2-9CC5-8A8DA0121E98}" type="presOf" srcId="{FB529FB1-2E8C-41A0-BF43-92ED1F0117F0}" destId="{60F1BE7A-C042-4B8F-9ECE-2AD6D67FA85D}" srcOrd="0" destOrd="0" presId="urn:microsoft.com/office/officeart/2005/8/layout/vList2"/>
    <dgm:cxn modelId="{0E8AB950-DCA2-4DF5-AC0A-600621C3DB62}" srcId="{04E939EC-F159-4432-AB14-0DAC2CC39BED}" destId="{FB529FB1-2E8C-41A0-BF43-92ED1F0117F0}" srcOrd="1" destOrd="0" parTransId="{03E8FABF-A4B5-4A9F-8A41-FFDCF1254F77}" sibTransId="{FB9D20EC-19D1-4D15-924E-37F0C37AEB63}"/>
    <dgm:cxn modelId="{C1CB7299-D547-4A03-A94E-E005BC53094C}" srcId="{04E939EC-F159-4432-AB14-0DAC2CC39BED}" destId="{75E6DE49-ADB6-4738-AB5D-789C3A6516E9}" srcOrd="0" destOrd="0" parTransId="{A06CA0C8-71E9-4920-8583-5A1B55D6E444}" sibTransId="{0DDFB4C5-2FDB-4211-9174-D29E6CDACA50}"/>
    <dgm:cxn modelId="{3EE494A8-89F3-4F93-9CD3-9AC1E1D9B45A}" type="presOf" srcId="{04E939EC-F159-4432-AB14-0DAC2CC39BED}" destId="{EF2A72F2-EE74-47A3-9455-E6FE1D76D4DF}" srcOrd="0" destOrd="0" presId="urn:microsoft.com/office/officeart/2005/8/layout/vList2"/>
    <dgm:cxn modelId="{089E05E9-60A5-4B7B-8CAC-DF91C54D96E6}" type="presParOf" srcId="{EF2A72F2-EE74-47A3-9455-E6FE1D76D4DF}" destId="{D00E036D-C188-42B0-A5CD-E028B2ED9BCA}" srcOrd="0" destOrd="0" presId="urn:microsoft.com/office/officeart/2005/8/layout/vList2"/>
    <dgm:cxn modelId="{B9DC3E64-9512-413A-A215-FF1691E2FFC1}" type="presParOf" srcId="{EF2A72F2-EE74-47A3-9455-E6FE1D76D4DF}" destId="{713F0409-5CA7-4B40-A264-6CA7956B4DB5}" srcOrd="1" destOrd="0" presId="urn:microsoft.com/office/officeart/2005/8/layout/vList2"/>
    <dgm:cxn modelId="{94C96301-6175-4D14-B458-E0723DE7DFCF}" type="presParOf" srcId="{EF2A72F2-EE74-47A3-9455-E6FE1D76D4DF}" destId="{60F1BE7A-C042-4B8F-9ECE-2AD6D67FA85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E036D-C188-42B0-A5CD-E028B2ED9BCA}">
      <dsp:nvSpPr>
        <dsp:cNvPr id="0" name=""/>
        <dsp:cNvSpPr/>
      </dsp:nvSpPr>
      <dsp:spPr>
        <a:xfrm>
          <a:off x="0" y="203993"/>
          <a:ext cx="6263640" cy="24979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Opportunity to </a:t>
          </a:r>
          <a:r>
            <a:rPr lang="en-US" sz="3500" b="1" u="sng" kern="1200" dirty="0"/>
            <a:t>contribute resources</a:t>
          </a:r>
          <a:r>
            <a:rPr lang="en-US" sz="3500" kern="1200" dirty="0"/>
            <a:t> to the programs and services delivered by Transatlantic Council</a:t>
          </a:r>
        </a:p>
      </dsp:txBody>
      <dsp:txXfrm>
        <a:off x="121940" y="325933"/>
        <a:ext cx="6019760" cy="2254070"/>
      </dsp:txXfrm>
    </dsp:sp>
    <dsp:sp modelId="{60F1BE7A-C042-4B8F-9ECE-2AD6D67FA85D}">
      <dsp:nvSpPr>
        <dsp:cNvPr id="0" name=""/>
        <dsp:cNvSpPr/>
      </dsp:nvSpPr>
      <dsp:spPr>
        <a:xfrm>
          <a:off x="0" y="2802744"/>
          <a:ext cx="6263640" cy="24979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t>Opportunity to </a:t>
          </a:r>
          <a:r>
            <a:rPr lang="en-US" sz="3500" b="1" u="sng" kern="1200" dirty="0"/>
            <a:t>communicate</a:t>
          </a:r>
          <a:r>
            <a:rPr lang="en-US" sz="3500" kern="1200" dirty="0">
              <a:latin typeface="Calibri Light" panose="020F0302020204030204"/>
            </a:rPr>
            <a:t> </a:t>
          </a:r>
          <a:r>
            <a:rPr lang="en-US" sz="3500" kern="1200" dirty="0"/>
            <a:t>the positive impact of unparalleled Scouting in Transatlantic Council</a:t>
          </a:r>
        </a:p>
      </dsp:txBody>
      <dsp:txXfrm>
        <a:off x="121940" y="2924684"/>
        <a:ext cx="6019760" cy="22540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EE83B-2BE4-4FA3-A289-9F4856FA799A}" type="datetimeFigureOut">
              <a:rPr lang="en-US"/>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118A5-80F3-4166-B472-9E15B24D3B55}" type="slidenum">
              <a:rPr lang="en-US"/>
              <a:t>‹#›</a:t>
            </a:fld>
            <a:endParaRPr lang="en-US" dirty="0"/>
          </a:p>
        </p:txBody>
      </p:sp>
    </p:spTree>
    <p:extLst>
      <p:ext uri="{BB962C8B-B14F-4D97-AF65-F5344CB8AC3E}">
        <p14:creationId xmlns:p14="http://schemas.microsoft.com/office/powerpoint/2010/main" val="57657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s02web.zoom.us/j/8789733512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ac-bsa.org/donate/fo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tac-bsa.org/wp-content/uploads/2022/11/TAC-Friends-of-Scouting-TRAINING-2023.pdf" TargetMode="External"/><Relationship Id="rId3" Type="http://schemas.openxmlformats.org/officeDocument/2006/relationships/hyperlink" Target="http://www.tac-bsa.org/donate/fos" TargetMode="External"/><Relationship Id="rId7" Type="http://schemas.openxmlformats.org/officeDocument/2006/relationships/hyperlink" Target="https://tac-bsa.org/wp-content/uploads/2022/11/TAC-Friends-of-Scouting-TRAINING-2023.pptx"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tac-bsa.org/wp-content/uploads/2022/11/FOS-2023-volunteer-and-parent-Ask-materials-v1.docx" TargetMode="External"/><Relationship Id="rId11" Type="http://schemas.openxmlformats.org/officeDocument/2006/relationships/hyperlink" Target="https://youtu.be/d5C6p-Ppouk" TargetMode="External"/><Relationship Id="rId5" Type="http://schemas.openxmlformats.org/officeDocument/2006/relationships/hyperlink" Target="https://tac-bsa.org/wp-content/uploads/2022/11/FOS-2023-Board-member-Ask-materials.docx" TargetMode="External"/><Relationship Id="rId10" Type="http://schemas.openxmlformats.org/officeDocument/2006/relationships/hyperlink" Target="https://tac-bsa.org/wp-content/uploads/2022/10/TAC-2021-HIGHLIGHTS-v4.pdf" TargetMode="External"/><Relationship Id="rId4" Type="http://schemas.openxmlformats.org/officeDocument/2006/relationships/hyperlink" Target="https://tac-bsa.org/wp-content/uploads/2022/11/FOS-2023-QA-v2.docx" TargetMode="External"/><Relationship Id="rId9" Type="http://schemas.openxmlformats.org/officeDocument/2006/relationships/hyperlink" Target="http://www.tac-bsa.org/wp-content/uploads/2021/07/TAC-2020-Highlights.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the 2023 Friends of Scouting training for Transatlantic Council.</a:t>
            </a:r>
            <a:endParaRPr lang="en-US" dirty="0"/>
          </a:p>
          <a:p>
            <a:endParaRPr lang="en-US" dirty="0">
              <a:cs typeface="Calibri"/>
            </a:endParaRPr>
          </a:p>
          <a:p>
            <a:r>
              <a:rPr lang="en-US" dirty="0">
                <a:cs typeface="Calibri"/>
              </a:rPr>
              <a:t>Thank you for investing your time today to learn more—and for your commitment to communicate the TAC story and help raise funds vital to "Unparalleled Scouting".</a:t>
            </a:r>
          </a:p>
          <a:p>
            <a:endParaRPr lang="en-US" dirty="0">
              <a:cs typeface="Calibri"/>
            </a:endParaRPr>
          </a:p>
          <a:p>
            <a:r>
              <a:rPr lang="en-US" dirty="0">
                <a:cs typeface="Calibri"/>
              </a:rPr>
              <a:t>You can see the image of Friends of Scouting in the patch design for those who make a "Scout Me In" gift of $125. </a:t>
            </a:r>
          </a:p>
        </p:txBody>
      </p:sp>
      <p:sp>
        <p:nvSpPr>
          <p:cNvPr id="4" name="Slide Number Placeholder 3"/>
          <p:cNvSpPr>
            <a:spLocks noGrp="1"/>
          </p:cNvSpPr>
          <p:nvPr>
            <p:ph type="sldNum" sz="quarter" idx="5"/>
          </p:nvPr>
        </p:nvSpPr>
        <p:spPr/>
        <p:txBody>
          <a:bodyPr/>
          <a:lstStyle/>
          <a:p>
            <a:fld id="{A94118A5-80F3-4166-B472-9E15B24D3B55}" type="slidenum">
              <a:rPr lang="en-US"/>
              <a:t>1</a:t>
            </a:fld>
            <a:endParaRPr lang="en-US" dirty="0"/>
          </a:p>
        </p:txBody>
      </p:sp>
    </p:spTree>
    <p:extLst>
      <p:ext uri="{BB962C8B-B14F-4D97-AF65-F5344CB8AC3E}">
        <p14:creationId xmlns:p14="http://schemas.microsoft.com/office/powerpoint/2010/main" val="405489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Paul Ostling Challenge Gifts</a:t>
            </a:r>
          </a:p>
          <a:p>
            <a:endParaRPr lang="en-US" dirty="0"/>
          </a:p>
          <a:p>
            <a:pPr algn="l" rtl="0" fontAlgn="base">
              <a:buFont typeface="Arial" panose="020B0604020202020204" pitchFamily="34" charset="0"/>
              <a:buNone/>
            </a:pPr>
            <a:r>
              <a:rPr lang="en-US" b="1" i="0" u="none" strike="noStrike" dirty="0">
                <a:solidFill>
                  <a:srgbClr val="005AA3"/>
                </a:solidFill>
                <a:effectLst/>
                <a:latin typeface="Helvetica" panose="020B0604020202020204" pitchFamily="34" charset="0"/>
              </a:rPr>
              <a:t>NEW Donors</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A dollar-for-dollar match up to $15,000 for all NEW FOS gifts received between 1 Dec 2022 and 28 Feb 2023</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b="1" i="0" u="none" strike="noStrike" dirty="0">
              <a:solidFill>
                <a:srgbClr val="005AA3"/>
              </a:solidFill>
              <a:effectLst/>
              <a:latin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i="0" u="none" strike="noStrike" dirty="0">
                <a:solidFill>
                  <a:srgbClr val="005AA3"/>
                </a:solidFill>
                <a:effectLst/>
                <a:latin typeface="Helvetica" panose="020B0604020202020204" pitchFamily="34" charset="0"/>
              </a:rPr>
              <a:t>Increased Membership</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$1000 gift for each district with 6% increase by 31 Dec 2022</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$2000 gift for each district with 8% increase by 31 Dec 2022</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$3000 gift for each district with 10% increase by 31 Dec 2022</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10</a:t>
            </a:fld>
            <a:endParaRPr lang="en-US" dirty="0"/>
          </a:p>
        </p:txBody>
      </p:sp>
    </p:spTree>
    <p:extLst>
      <p:ext uri="{BB962C8B-B14F-4D97-AF65-F5344CB8AC3E}">
        <p14:creationId xmlns:p14="http://schemas.microsoft.com/office/powerpoint/2010/main" val="232321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 Giving Levels and Recognition</a:t>
            </a:r>
          </a:p>
          <a:p>
            <a:endParaRPr lang="en-US" dirty="0"/>
          </a:p>
          <a:p>
            <a:pPr algn="l" rtl="0" fontAlgn="base"/>
            <a:r>
              <a:rPr lang="en-US" b="1" i="0" u="none" strike="noStrike" dirty="0">
                <a:solidFill>
                  <a:srgbClr val="005AA3"/>
                </a:solidFill>
                <a:effectLst/>
                <a:latin typeface="Helvetica" panose="020B0604020202020204" pitchFamily="34" charset="0"/>
              </a:rPr>
              <a:t>Volunteer Recognition </a:t>
            </a:r>
            <a:r>
              <a:rPr lang="en-US" b="0" i="0" u="none" strike="noStrike" dirty="0">
                <a:solidFill>
                  <a:srgbClr val="005AA3"/>
                </a:solidFill>
                <a:effectLst/>
                <a:latin typeface="Helvetica" panose="020B0604020202020204" pitchFamily="34" charset="0"/>
              </a:rPr>
              <a:t>– confirm 5 gifts</a:t>
            </a:r>
            <a:r>
              <a:rPr lang="en-US" b="0" i="0" dirty="0">
                <a:solidFill>
                  <a:srgbClr val="000000"/>
                </a:solidFill>
                <a:effectLst/>
                <a:latin typeface="Helvetica" panose="020B0604020202020204" pitchFamily="34" charset="0"/>
              </a:rPr>
              <a:t>​ (not including your own FOS gift)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5AA3"/>
                </a:solidFill>
                <a:effectLst/>
                <a:latin typeface="Helvetica" panose="020B0604020202020204" pitchFamily="34" charset="0"/>
              </a:rPr>
              <a:t>$2000 ($200/month)  </a:t>
            </a:r>
            <a:r>
              <a:rPr lang="en-US" b="0" i="0" u="none" strike="noStrike" dirty="0">
                <a:solidFill>
                  <a:srgbClr val="005AA3"/>
                </a:solidFill>
                <a:effectLst/>
                <a:latin typeface="Helvetica" panose="020B0604020202020204" pitchFamily="34" charset="0"/>
              </a:rPr>
              <a:t>– 8 Scouts Level</a:t>
            </a:r>
            <a:r>
              <a:rPr lang="en-US" b="0" i="0" dirty="0">
                <a:solidFill>
                  <a:srgbClr val="000000"/>
                </a:solidFill>
                <a:effectLst/>
                <a:latin typeface="Helvetica"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5AA3"/>
                </a:solidFill>
                <a:effectLst/>
                <a:latin typeface="Helvetica" panose="020B0604020202020204" pitchFamily="34" charset="0"/>
              </a:rPr>
              <a:t>$1000 ($100/month) </a:t>
            </a:r>
            <a:r>
              <a:rPr lang="en-US" b="0" i="0" u="none" strike="noStrike" dirty="0">
                <a:solidFill>
                  <a:srgbClr val="005AA3"/>
                </a:solidFill>
                <a:effectLst/>
                <a:latin typeface="Helvetica" panose="020B0604020202020204" pitchFamily="34" charset="0"/>
              </a:rPr>
              <a:t>– 4 Scouts Level</a:t>
            </a:r>
            <a:r>
              <a:rPr lang="en-US" b="0" i="0" dirty="0">
                <a:solidFill>
                  <a:srgbClr val="000000"/>
                </a:solidFill>
                <a:effectLst/>
                <a:latin typeface="Helvetica"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5AA3"/>
                </a:solidFill>
                <a:effectLst/>
                <a:latin typeface="Helvetica" panose="020B0604020202020204" pitchFamily="34" charset="0"/>
              </a:rPr>
              <a:t>$500  ($50/month) </a:t>
            </a:r>
            <a:r>
              <a:rPr lang="en-US" b="0" i="0" u="none" strike="noStrike" dirty="0">
                <a:solidFill>
                  <a:srgbClr val="005AA3"/>
                </a:solidFill>
                <a:effectLst/>
                <a:latin typeface="Helvetica" panose="020B0604020202020204" pitchFamily="34" charset="0"/>
              </a:rPr>
              <a:t>– 2 Scouts Level</a:t>
            </a:r>
            <a:r>
              <a:rPr lang="en-US" b="0" i="0" dirty="0">
                <a:solidFill>
                  <a:srgbClr val="000000"/>
                </a:solidFill>
                <a:effectLst/>
                <a:latin typeface="Helvetica"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5AA3"/>
                </a:solidFill>
                <a:effectLst/>
                <a:latin typeface="Helvetica" panose="020B0604020202020204" pitchFamily="34" charset="0"/>
              </a:rPr>
              <a:t>$250  ($25/month) </a:t>
            </a:r>
            <a:r>
              <a:rPr lang="en-US" b="0" i="0" u="none" strike="noStrike" dirty="0">
                <a:solidFill>
                  <a:srgbClr val="005AA3"/>
                </a:solidFill>
                <a:effectLst/>
                <a:latin typeface="Helvetica" panose="020B0604020202020204" pitchFamily="34" charset="0"/>
              </a:rPr>
              <a:t>– 1 Scouts Level</a:t>
            </a:r>
            <a:r>
              <a:rPr lang="en-US" b="0" i="0" dirty="0">
                <a:solidFill>
                  <a:srgbClr val="000000"/>
                </a:solidFill>
                <a:effectLst/>
                <a:latin typeface="Helvetica"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5AA3"/>
                </a:solidFill>
                <a:effectLst/>
                <a:latin typeface="Helvetica" panose="020B0604020202020204" pitchFamily="34" charset="0"/>
              </a:rPr>
              <a:t>$125  ($12.50/month) </a:t>
            </a:r>
            <a:r>
              <a:rPr lang="en-US" b="0" i="0" u="none" strike="noStrike" dirty="0">
                <a:solidFill>
                  <a:srgbClr val="005AA3"/>
                </a:solidFill>
                <a:effectLst/>
                <a:latin typeface="Helvetica" panose="020B0604020202020204" pitchFamily="34" charset="0"/>
              </a:rPr>
              <a:t>– “Scout Me In” Level</a:t>
            </a:r>
            <a:r>
              <a:rPr lang="en-US" b="0" i="0" dirty="0">
                <a:solidFill>
                  <a:srgbClr val="000000"/>
                </a:solidFill>
                <a:effectLst/>
                <a:latin typeface="Helvetica" panose="020B0604020202020204" pitchFamily="34" charset="0"/>
              </a:rPr>
              <a:t>​</a:t>
            </a:r>
          </a:p>
          <a:p>
            <a:pPr algn="l" rtl="0" fontAlgn="base"/>
            <a:endParaRPr lang="en-US" b="0" i="0" dirty="0">
              <a:solidFill>
                <a:srgbClr val="000000"/>
              </a:solidFill>
              <a:effectLst/>
              <a:latin typeface="Helvetica" panose="020B0604020202020204" pitchFamily="34" charset="0"/>
            </a:endParaRPr>
          </a:p>
          <a:p>
            <a:pPr algn="l" rtl="0" fontAlgn="base"/>
            <a:r>
              <a:rPr lang="en-US" b="0" i="0" dirty="0">
                <a:solidFill>
                  <a:srgbClr val="000000"/>
                </a:solidFill>
                <a:effectLst/>
                <a:latin typeface="Helvetica" panose="020B0604020202020204" pitchFamily="34" charset="0"/>
              </a:rPr>
              <a:t>If you give at a level higher than the “Scout Me In” level, you get the patch for that level and all the patches below that level.</a:t>
            </a:r>
          </a:p>
          <a:p>
            <a:pPr algn="l" rtl="0" fontAlgn="base"/>
            <a:endParaRPr lang="en-US" b="0" i="0" dirty="0">
              <a:solidFill>
                <a:srgbClr val="000000"/>
              </a:solidFill>
              <a:effectLst/>
              <a:latin typeface="Helvetica" panose="020B0604020202020204" pitchFamily="34" charset="0"/>
            </a:endParaRPr>
          </a:p>
          <a:p>
            <a:pPr algn="l" rtl="0" fontAlgn="base"/>
            <a:r>
              <a:rPr lang="en-US" b="0" i="0" dirty="0">
                <a:solidFill>
                  <a:srgbClr val="000000"/>
                </a:solidFill>
                <a:effectLst/>
                <a:latin typeface="Helvetica" panose="020B0604020202020204" pitchFamily="34" charset="0"/>
              </a:rPr>
              <a:t>For example, if you give at the 2 Scout Level, you get the 2 Scout Level patch, the 1 Scout Level patch, and the Scout Me In patch.</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11</a:t>
            </a:fld>
            <a:endParaRPr lang="en-US" dirty="0"/>
          </a:p>
        </p:txBody>
      </p:sp>
    </p:spTree>
    <p:extLst>
      <p:ext uri="{BB962C8B-B14F-4D97-AF65-F5344CB8AC3E}">
        <p14:creationId xmlns:p14="http://schemas.microsoft.com/office/powerpoint/2010/main" val="366044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Friends of Scouting (FOS) Volunteer Recognition.</a:t>
            </a:r>
          </a:p>
          <a:p>
            <a:endParaRPr lang="en-US" dirty="0">
              <a:cs typeface="Calibri"/>
            </a:endParaRPr>
          </a:p>
          <a:p>
            <a:r>
              <a:rPr lang="en-US" dirty="0">
                <a:cs typeface="Calibri"/>
              </a:rPr>
              <a:t>Confirm 5 Friends of Scouting gifts (not including your own FOS gift) </a:t>
            </a:r>
          </a:p>
          <a:p>
            <a:r>
              <a:rPr lang="en-US" dirty="0">
                <a:cs typeface="Calibri"/>
              </a:rPr>
              <a:t>From 1 December 2022 through 28 February 2023</a:t>
            </a:r>
          </a:p>
          <a:p>
            <a:endParaRPr lang="en-US" dirty="0">
              <a:cs typeface="Calibri"/>
            </a:endParaRPr>
          </a:p>
          <a:p>
            <a:r>
              <a:rPr lang="en-US" dirty="0">
                <a:cs typeface="Calibri"/>
              </a:rPr>
              <a:t>And receive this Eagle patch for your recognition.</a:t>
            </a: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12</a:t>
            </a:fld>
            <a:endParaRPr lang="en-US" dirty="0"/>
          </a:p>
        </p:txBody>
      </p:sp>
    </p:spTree>
    <p:extLst>
      <p:ext uri="{BB962C8B-B14F-4D97-AF65-F5344CB8AC3E}">
        <p14:creationId xmlns:p14="http://schemas.microsoft.com/office/powerpoint/2010/main" val="743995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I-C-5 means that </a:t>
            </a:r>
            <a:r>
              <a:rPr lang="en-US" b="1" dirty="0"/>
              <a:t>I-C-5 means I "see" (C) 5 individuals and invite them to give to Friends of Scouting.</a:t>
            </a:r>
            <a:endParaRPr lang="en-US" b="1" dirty="0">
              <a:cs typeface="Calibri"/>
            </a:endParaRPr>
          </a:p>
          <a:p>
            <a:endParaRPr lang="en-US" dirty="0">
              <a:cs typeface="Calibri"/>
            </a:endParaRPr>
          </a:p>
          <a:p>
            <a:r>
              <a:rPr lang="en-US" dirty="0"/>
              <a:t>So you want to recruit, train, and guide enough volunteers so that you have "teams of 5" being approached by a volunteer who will make their own Friends of Scouting gift and invite 5 others to give as well.</a:t>
            </a:r>
            <a:endParaRPr lang="en-US" dirty="0">
              <a:cs typeface="Calibri"/>
            </a:endParaRPr>
          </a:p>
          <a:p>
            <a:endParaRPr lang="en-US" dirty="0">
              <a:cs typeface="Calibri"/>
            </a:endParaRPr>
          </a:p>
          <a:p>
            <a:r>
              <a:rPr lang="en-US" b="1" dirty="0"/>
              <a:t>In this sample chart, pay attention to the following:</a:t>
            </a:r>
            <a:endParaRPr lang="en-US" b="1" dirty="0">
              <a:cs typeface="Calibri"/>
            </a:endParaRPr>
          </a:p>
          <a:p>
            <a:pPr marL="171450" indent="-171450">
              <a:buFont typeface="Arial"/>
              <a:buChar char="•"/>
            </a:pPr>
            <a:r>
              <a:rPr lang="en-US" dirty="0"/>
              <a:t>Volunteer captains names are in bold font—with the team of 5 volunteers they will approach for a Friends of Scouting gift</a:t>
            </a:r>
            <a:endParaRPr lang="en-US" dirty="0">
              <a:cs typeface="Calibri"/>
            </a:endParaRPr>
          </a:p>
          <a:p>
            <a:pPr marL="171450" indent="-171450">
              <a:buFont typeface="Arial"/>
              <a:buChar char="•"/>
            </a:pPr>
            <a:r>
              <a:rPr lang="en-US" dirty="0"/>
              <a:t>Track previous giving in Friends of Scouting and come up with a suggested ask for the 2023 Friends of Scouting appeal</a:t>
            </a:r>
          </a:p>
          <a:p>
            <a:pPr marL="171450" indent="-171450">
              <a:buFont typeface="Arial"/>
              <a:buChar char="•"/>
            </a:pPr>
            <a:r>
              <a:rPr lang="en-US" dirty="0"/>
              <a:t>When individuals make their gift, highlight their name in yellow</a:t>
            </a:r>
            <a:endParaRPr lang="en-US" dirty="0">
              <a:cs typeface="Calibri"/>
            </a:endParaRPr>
          </a:p>
          <a:p>
            <a:pPr marL="171450" indent="-171450">
              <a:buFont typeface="Arial"/>
              <a:buChar char="•"/>
            </a:pPr>
            <a:r>
              <a:rPr lang="en-US" dirty="0"/>
              <a:t>When all the individuals in one team have made their gift, highlight the entire team </a:t>
            </a:r>
            <a:r>
              <a:rPr lang="en-US" u="sng" dirty="0"/>
              <a:t>in green</a:t>
            </a:r>
            <a:endParaRPr lang="en-US" u="sng" dirty="0">
              <a:cs typeface="Calibri"/>
            </a:endParaRPr>
          </a:p>
          <a:p>
            <a:pPr marL="171450" indent="-171450">
              <a:buFont typeface="Arial"/>
              <a:buChar char="•"/>
            </a:pPr>
            <a:r>
              <a:rPr lang="en-US" dirty="0"/>
              <a:t>Share this report with all your volunteer captains each week—to drive recognition, appreciation, and action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94118A5-80F3-4166-B472-9E15B24D3B55}" type="slidenum">
              <a:rPr lang="en-US"/>
              <a:t>15</a:t>
            </a:fld>
            <a:endParaRPr lang="en-US" dirty="0"/>
          </a:p>
        </p:txBody>
      </p:sp>
    </p:spTree>
    <p:extLst>
      <p:ext uri="{BB962C8B-B14F-4D97-AF65-F5344CB8AC3E}">
        <p14:creationId xmlns:p14="http://schemas.microsoft.com/office/powerpoint/2010/main" val="19639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CF0031"/>
                </a:solidFill>
                <a:effectLst/>
                <a:latin typeface="Helvetica" panose="020B0604020202020204" pitchFamily="34" charset="0"/>
              </a:rPr>
              <a:t>FOS Training Sessions</a:t>
            </a:r>
            <a:r>
              <a:rPr lang="en-US" b="0" i="0" dirty="0">
                <a:solidFill>
                  <a:srgbClr val="000000"/>
                </a:solidFill>
                <a:effectLst/>
                <a:latin typeface="Helvetica" panose="020B0604020202020204" pitchFamily="34" charset="0"/>
              </a:rPr>
              <a:t>​</a:t>
            </a:r>
            <a:br>
              <a:rPr lang="en-US" b="0" i="0" dirty="0">
                <a:solidFill>
                  <a:srgbClr val="000000"/>
                </a:solidFill>
                <a:effectLst/>
                <a:latin typeface="Helvetica" panose="020B0604020202020204" pitchFamily="34" charset="0"/>
              </a:rPr>
            </a:b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https://us02web.zoom.us/j/87897335122</a:t>
            </a:r>
            <a:endParaRPr lang="en-US" dirty="0"/>
          </a:p>
          <a:p>
            <a:endParaRPr lang="en-US" dirty="0"/>
          </a:p>
          <a:p>
            <a:endParaRPr lang="en-US" dirty="0"/>
          </a:p>
          <a:p>
            <a:pPr marL="0" indent="0" algn="l" rtl="0" fontAlgn="base">
              <a:buNone/>
            </a:pPr>
            <a:r>
              <a:rPr lang="en-US" b="1" i="0" u="none" strike="noStrike" dirty="0">
                <a:solidFill>
                  <a:srgbClr val="005AA3"/>
                </a:solidFill>
                <a:effectLst/>
                <a:latin typeface="Helvetica" panose="020B0604020202020204" pitchFamily="34" charset="0"/>
              </a:rPr>
              <a:t>Friends of Scouting Training Sessions </a:t>
            </a:r>
            <a:r>
              <a:rPr lang="en-US" b="0" i="0" u="none" strike="noStrike" dirty="0">
                <a:solidFill>
                  <a:srgbClr val="005AA3"/>
                </a:solidFill>
                <a:effectLst/>
                <a:latin typeface="Helvetica" panose="020B0604020202020204" pitchFamily="34" charset="0"/>
              </a:rPr>
              <a:t>(Paris time)</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Monday 7 November 2000 to 2130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Tuesday 8 November 1700 to 1830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Wednesday 9 November 1800 to 1930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Thursday 10 November 1900 to 2030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marL="0" indent="0" algn="l" rtl="0" fontAlgn="base">
              <a:buNone/>
            </a:pPr>
            <a:r>
              <a:rPr lang="en-US" b="1" i="0" u="none" strike="noStrike" dirty="0">
                <a:solidFill>
                  <a:srgbClr val="005AA3"/>
                </a:solidFill>
                <a:effectLst/>
                <a:latin typeface="Helvetica" panose="020B0604020202020204" pitchFamily="34" charset="0"/>
              </a:rPr>
              <a:t>Goal of 100% attendance for all FOS Leaders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en-US" b="0" i="0" u="none" strike="noStrike" dirty="0">
                <a:solidFill>
                  <a:srgbClr val="005AA3"/>
                </a:solidFill>
                <a:effectLst/>
                <a:latin typeface="Helvetica" panose="020B0604020202020204" pitchFamily="34" charset="0"/>
              </a:rPr>
              <a:t>– Choose only one session</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16</a:t>
            </a:fld>
            <a:endParaRPr lang="en-US" dirty="0"/>
          </a:p>
        </p:txBody>
      </p:sp>
    </p:spTree>
    <p:extLst>
      <p:ext uri="{BB962C8B-B14F-4D97-AF65-F5344CB8AC3E}">
        <p14:creationId xmlns:p14="http://schemas.microsoft.com/office/powerpoint/2010/main" val="226617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 Weekly Report Meetings</a:t>
            </a:r>
          </a:p>
          <a:p>
            <a:endParaRPr lang="en-US" dirty="0"/>
          </a:p>
          <a:p>
            <a:pPr marL="0" indent="0" algn="l" rtl="0" fontAlgn="base">
              <a:buNone/>
            </a:pPr>
            <a:r>
              <a:rPr lang="en-US" b="1" i="0" u="none" strike="noStrike" dirty="0">
                <a:solidFill>
                  <a:srgbClr val="005AA3"/>
                </a:solidFill>
                <a:effectLst/>
                <a:latin typeface="Helvetica" panose="020B0604020202020204" pitchFamily="34" charset="0"/>
              </a:rPr>
              <a:t>All IC5 Leaders are encouraged to attend.</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marL="0" indent="0" algn="l" rtl="0" fontAlgn="base">
              <a:buNone/>
            </a:pPr>
            <a:r>
              <a:rPr lang="en-US" b="1" i="0" u="none" strike="noStrike" dirty="0">
                <a:solidFill>
                  <a:srgbClr val="005AA3"/>
                </a:solidFill>
                <a:effectLst/>
                <a:latin typeface="Helvetica" panose="020B0604020202020204" pitchFamily="34" charset="0"/>
              </a:rPr>
              <a:t>Wednesdays from 1700 to 1830 </a:t>
            </a:r>
            <a:r>
              <a:rPr lang="en-US" b="0" i="0" u="none" strike="noStrike" dirty="0">
                <a:solidFill>
                  <a:srgbClr val="005AA3"/>
                </a:solidFill>
                <a:effectLst/>
                <a:latin typeface="Helvetica" panose="020B0604020202020204" pitchFamily="34" charset="0"/>
              </a:rPr>
              <a:t>(Paris time)</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7 and 14 December</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4, 11, 18, 25 January 2023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1, 8, 15, 22 February 2023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1 March 2023—FOS Celebration</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5 April 2023—FOS Debrief and Evaluation</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17</a:t>
            </a:fld>
            <a:endParaRPr lang="en-US" dirty="0"/>
          </a:p>
        </p:txBody>
      </p:sp>
    </p:spTree>
    <p:extLst>
      <p:ext uri="{BB962C8B-B14F-4D97-AF65-F5344CB8AC3E}">
        <p14:creationId xmlns:p14="http://schemas.microsoft.com/office/powerpoint/2010/main" val="217879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giving motivators for donors?</a:t>
            </a:r>
          </a:p>
          <a:p>
            <a:endParaRPr lang="en-US" dirty="0"/>
          </a:p>
          <a:p>
            <a:r>
              <a:rPr lang="en-US" dirty="0"/>
              <a:t>Confidence, Clarity, Value, Personal connection, Visible impact, Gratitude </a:t>
            </a:r>
          </a:p>
        </p:txBody>
      </p:sp>
      <p:sp>
        <p:nvSpPr>
          <p:cNvPr id="4" name="Slide Number Placeholder 3"/>
          <p:cNvSpPr>
            <a:spLocks noGrp="1"/>
          </p:cNvSpPr>
          <p:nvPr>
            <p:ph type="sldNum" sz="quarter" idx="5"/>
          </p:nvPr>
        </p:nvSpPr>
        <p:spPr/>
        <p:txBody>
          <a:bodyPr/>
          <a:lstStyle/>
          <a:p>
            <a:fld id="{A94118A5-80F3-4166-B472-9E15B24D3B55}" type="slidenum">
              <a:rPr lang="en-US" smtClean="0"/>
              <a:t>18</a:t>
            </a:fld>
            <a:endParaRPr lang="en-US" dirty="0"/>
          </a:p>
        </p:txBody>
      </p:sp>
    </p:spTree>
    <p:extLst>
      <p:ext uri="{BB962C8B-B14F-4D97-AF65-F5344CB8AC3E}">
        <p14:creationId xmlns:p14="http://schemas.microsoft.com/office/powerpoint/2010/main" val="1329919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Giving motivators</a:t>
            </a:r>
          </a:p>
        </p:txBody>
      </p:sp>
      <p:sp>
        <p:nvSpPr>
          <p:cNvPr id="4" name="Slide Number Placeholder 3"/>
          <p:cNvSpPr>
            <a:spLocks noGrp="1"/>
          </p:cNvSpPr>
          <p:nvPr>
            <p:ph type="sldNum" sz="quarter" idx="5"/>
          </p:nvPr>
        </p:nvSpPr>
        <p:spPr/>
        <p:txBody>
          <a:bodyPr/>
          <a:lstStyle/>
          <a:p>
            <a:fld id="{A94118A5-80F3-4166-B472-9E15B24D3B55}" type="slidenum">
              <a:rPr lang="en-US" smtClean="0"/>
              <a:t>19</a:t>
            </a:fld>
            <a:endParaRPr lang="en-US" dirty="0"/>
          </a:p>
        </p:txBody>
      </p:sp>
    </p:spTree>
    <p:extLst>
      <p:ext uri="{BB962C8B-B14F-4D97-AF65-F5344CB8AC3E}">
        <p14:creationId xmlns:p14="http://schemas.microsoft.com/office/powerpoint/2010/main" val="312652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effective way to invite a donor to give is a </a:t>
            </a:r>
            <a:r>
              <a:rPr lang="en-US" b="1" dirty="0"/>
              <a:t>direct invitation</a:t>
            </a:r>
            <a:r>
              <a:rPr lang="en-US" dirty="0"/>
              <a:t>:</a:t>
            </a:r>
          </a:p>
          <a:p>
            <a:pPr marL="171450" indent="-171450">
              <a:buFont typeface="Arial" panose="020B0604020202020204" pitchFamily="34" charset="0"/>
              <a:buChar char="•"/>
            </a:pPr>
            <a:r>
              <a:rPr lang="en-US" dirty="0"/>
              <a:t>Face to Face</a:t>
            </a:r>
          </a:p>
          <a:p>
            <a:pPr marL="171450" indent="-171450">
              <a:buFont typeface="Arial" panose="020B0604020202020204" pitchFamily="34" charset="0"/>
              <a:buChar char="•"/>
            </a:pPr>
            <a:r>
              <a:rPr lang="en-US" dirty="0"/>
              <a:t>Zoom</a:t>
            </a:r>
          </a:p>
          <a:p>
            <a:pPr marL="171450" indent="-171450">
              <a:buFont typeface="Arial" panose="020B0604020202020204" pitchFamily="34" charset="0"/>
              <a:buChar char="•"/>
            </a:pPr>
            <a:r>
              <a:rPr lang="en-US" dirty="0"/>
              <a:t>Phone call</a:t>
            </a:r>
          </a:p>
        </p:txBody>
      </p:sp>
      <p:sp>
        <p:nvSpPr>
          <p:cNvPr id="4" name="Slide Number Placeholder 3"/>
          <p:cNvSpPr>
            <a:spLocks noGrp="1"/>
          </p:cNvSpPr>
          <p:nvPr>
            <p:ph type="sldNum" sz="quarter" idx="5"/>
          </p:nvPr>
        </p:nvSpPr>
        <p:spPr/>
        <p:txBody>
          <a:bodyPr/>
          <a:lstStyle/>
          <a:p>
            <a:fld id="{A94118A5-80F3-4166-B472-9E15B24D3B55}" type="slidenum">
              <a:rPr lang="en-US" smtClean="0"/>
              <a:t>20</a:t>
            </a:fld>
            <a:endParaRPr lang="en-US" dirty="0"/>
          </a:p>
        </p:txBody>
      </p:sp>
    </p:spTree>
    <p:extLst>
      <p:ext uri="{BB962C8B-B14F-4D97-AF65-F5344CB8AC3E}">
        <p14:creationId xmlns:p14="http://schemas.microsoft.com/office/powerpoint/2010/main" val="461152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latin typeface="Arial" panose="020B0604020202020204" pitchFamily="34" charset="0"/>
              </a:rPr>
              <a:t>Email FOS Invitation.  Words Matter—when inviting donors to give.</a:t>
            </a:r>
          </a:p>
          <a:p>
            <a:endParaRPr lang="en-US" b="1" i="0" dirty="0">
              <a:effectLst/>
              <a:latin typeface="Arial" panose="020B0604020202020204" pitchFamily="34" charset="0"/>
            </a:endParaRPr>
          </a:p>
          <a:p>
            <a:r>
              <a:rPr lang="en-US" b="0" i="0" dirty="0">
                <a:effectLst/>
                <a:latin typeface="Arial" panose="020B0604020202020204" pitchFamily="34" charset="0"/>
              </a:rPr>
              <a:t>CaringBridge was running a two-day match in the month of December as part of their year end campaign.  They wondered if more “communal language” that affirmed the donor in their relationship to CaringBridge and made a less direct ask would be more effective at getting people to enter the donation funnel.</a:t>
            </a:r>
          </a:p>
          <a:p>
            <a:endParaRPr lang="en-US" b="0" i="0" dirty="0">
              <a:effectLst/>
              <a:latin typeface="Arial" panose="020B0604020202020204" pitchFamily="34" charset="0"/>
            </a:endParaRPr>
          </a:p>
          <a:p>
            <a:r>
              <a:rPr lang="en-US" b="0" i="0" dirty="0">
                <a:effectLst/>
                <a:latin typeface="Arial" panose="020B0604020202020204" pitchFamily="34" charset="0"/>
              </a:rPr>
              <a:t>They drafted a treatment that made some key shifts. </a:t>
            </a:r>
          </a:p>
          <a:p>
            <a:pPr marL="171450" indent="-171450">
              <a:buFont typeface="Arial" panose="020B0604020202020204" pitchFamily="34" charset="0"/>
              <a:buChar char="•"/>
            </a:pPr>
            <a:r>
              <a:rPr lang="en-US" b="0" i="0" dirty="0">
                <a:effectLst/>
                <a:latin typeface="Arial" panose="020B0604020202020204" pitchFamily="34" charset="0"/>
              </a:rPr>
              <a:t>First, it began by </a:t>
            </a:r>
            <a:r>
              <a:rPr lang="en-US" b="1" i="0" dirty="0">
                <a:effectLst/>
                <a:latin typeface="Arial" panose="020B0604020202020204" pitchFamily="34" charset="0"/>
              </a:rPr>
              <a:t>talking about the donor themselves</a:t>
            </a:r>
            <a:r>
              <a:rPr lang="en-US" b="0" i="0" dirty="0">
                <a:effectLst/>
                <a:latin typeface="Arial" panose="020B0604020202020204" pitchFamily="34" charset="0"/>
              </a:rPr>
              <a:t>—”You’ve been such a great friend by staying engaged through CaringBridge.</a:t>
            </a:r>
          </a:p>
          <a:p>
            <a:pPr marL="171450" indent="-171450">
              <a:buFont typeface="Arial" panose="020B0604020202020204" pitchFamily="34" charset="0"/>
              <a:buChar char="•"/>
            </a:pPr>
            <a:r>
              <a:rPr lang="en-US" b="0" i="0" dirty="0">
                <a:effectLst/>
                <a:latin typeface="Arial" panose="020B0604020202020204" pitchFamily="34" charset="0"/>
              </a:rPr>
              <a:t>Then, it </a:t>
            </a:r>
            <a:r>
              <a:rPr lang="en-US" b="1" i="0" dirty="0">
                <a:effectLst/>
                <a:latin typeface="Arial" panose="020B0604020202020204" pitchFamily="34" charset="0"/>
              </a:rPr>
              <a:t>softened the ask </a:t>
            </a:r>
            <a:r>
              <a:rPr lang="en-US" b="0" i="0" dirty="0">
                <a:effectLst/>
                <a:latin typeface="Arial" panose="020B0604020202020204" pitchFamily="34" charset="0"/>
              </a:rPr>
              <a:t>by starting with “If it’s not too much to ask”, which gives the donor a sort of “release valve” from the pressure of “donate now”.</a:t>
            </a:r>
          </a:p>
          <a:p>
            <a:pPr marL="171450" indent="-171450">
              <a:buFont typeface="Arial" panose="020B0604020202020204" pitchFamily="34" charset="0"/>
              <a:buChar char="•"/>
            </a:pPr>
            <a:r>
              <a:rPr lang="en-US" b="0" i="0" dirty="0">
                <a:effectLst/>
                <a:latin typeface="Arial" panose="020B0604020202020204" pitchFamily="34" charset="0"/>
              </a:rPr>
              <a:t>Finally, the matching gift from the Board of Directors was positioned as an </a:t>
            </a:r>
            <a:r>
              <a:rPr lang="en-US" b="1" i="0" dirty="0">
                <a:effectLst/>
                <a:latin typeface="Arial" panose="020B0604020202020204" pitchFamily="34" charset="0"/>
              </a:rPr>
              <a:t>opportunity or service offering provided to the donor </a:t>
            </a:r>
            <a:r>
              <a:rPr lang="en-US" b="0" i="0" dirty="0">
                <a:effectLst/>
                <a:latin typeface="Arial" panose="020B0604020202020204" pitchFamily="34" charset="0"/>
              </a:rPr>
              <a:t>rather than something they were expected to respond to.</a:t>
            </a:r>
          </a:p>
          <a:p>
            <a:pPr marL="171450" indent="-171450">
              <a:buFont typeface="Arial" panose="020B0604020202020204" pitchFamily="34" charset="0"/>
              <a:buChar char="•"/>
            </a:pPr>
            <a:endParaRPr lang="en-US" b="0" i="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21</a:t>
            </a:fld>
            <a:endParaRPr lang="en-US" dirty="0"/>
          </a:p>
        </p:txBody>
      </p:sp>
    </p:spTree>
    <p:extLst>
      <p:ext uri="{BB962C8B-B14F-4D97-AF65-F5344CB8AC3E}">
        <p14:creationId xmlns:p14="http://schemas.microsoft.com/office/powerpoint/2010/main" val="13861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Our agenda topics:</a:t>
            </a:r>
          </a:p>
          <a:p>
            <a:endParaRPr lang="en-US" dirty="0">
              <a:cs typeface="Calibri"/>
            </a:endParaRPr>
          </a:p>
          <a:p>
            <a:pPr marL="171450" indent="-171450">
              <a:buFont typeface="Arial"/>
              <a:buChar char="•"/>
            </a:pPr>
            <a:r>
              <a:rPr lang="en-US" dirty="0">
                <a:cs typeface="Calibri"/>
              </a:rPr>
              <a:t>What is Friends of Scouting (FOS) and why is it important to your TAC Scouting experience</a:t>
            </a:r>
          </a:p>
          <a:p>
            <a:pPr marL="171450" indent="-171450">
              <a:buFont typeface="Arial"/>
              <a:buChar char="•"/>
            </a:pPr>
            <a:r>
              <a:rPr lang="en-US" dirty="0">
                <a:cs typeface="Calibri"/>
              </a:rPr>
              <a:t>Levels of Giving and Recognition</a:t>
            </a:r>
          </a:p>
          <a:p>
            <a:pPr marL="171450" indent="-171450">
              <a:buFont typeface="Arial"/>
              <a:buChar char="•"/>
            </a:pPr>
            <a:r>
              <a:rPr lang="en-US" dirty="0">
                <a:cs typeface="Calibri"/>
              </a:rPr>
              <a:t>TAC Operating Budget and how your gift is invested in programs and services</a:t>
            </a:r>
          </a:p>
          <a:p>
            <a:pPr marL="171450" indent="-171450">
              <a:buFont typeface="Arial"/>
              <a:buChar char="•"/>
            </a:pPr>
            <a:r>
              <a:rPr lang="en-US" dirty="0">
                <a:cs typeface="Calibri"/>
              </a:rPr>
              <a:t>How to make a FOS gift and invite others to invest in Friends of Scouting </a:t>
            </a:r>
          </a:p>
          <a:p>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2</a:t>
            </a:fld>
            <a:endParaRPr lang="en-US" dirty="0"/>
          </a:p>
        </p:txBody>
      </p:sp>
    </p:spTree>
    <p:extLst>
      <p:ext uri="{BB962C8B-B14F-4D97-AF65-F5344CB8AC3E}">
        <p14:creationId xmlns:p14="http://schemas.microsoft.com/office/powerpoint/2010/main" val="339329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Steps to an Effective FOS Invitation via Email</a:t>
            </a:r>
          </a:p>
          <a:p>
            <a:endParaRPr lang="en-US" b="1" dirty="0"/>
          </a:p>
          <a:p>
            <a:pPr marL="514350" indent="-514350">
              <a:buAutoNum type="arabicPeriod"/>
            </a:pPr>
            <a:r>
              <a:rPr lang="en-US" dirty="0"/>
              <a:t>Introduce yourself</a:t>
            </a:r>
          </a:p>
          <a:p>
            <a:pPr marL="514350" indent="-514350">
              <a:buAutoNum type="arabicPeriod"/>
            </a:pPr>
            <a:r>
              <a:rPr lang="en-US" dirty="0"/>
              <a:t>Explain how Scouting changed you</a:t>
            </a:r>
          </a:p>
          <a:p>
            <a:pPr marL="514350" indent="-514350">
              <a:buAutoNum type="arabicPeriod"/>
            </a:pPr>
            <a:r>
              <a:rPr lang="en-US" dirty="0"/>
              <a:t>Tell what you learned in Scouting</a:t>
            </a:r>
          </a:p>
          <a:p>
            <a:pPr marL="514350" indent="-514350">
              <a:buAutoNum type="arabicPeriod"/>
            </a:pPr>
            <a:r>
              <a:rPr lang="en-US" dirty="0"/>
              <a:t>Conclude that “Because of Scouting…”</a:t>
            </a:r>
          </a:p>
          <a:p>
            <a:pPr marL="514350" indent="-514350">
              <a:buAutoNum type="arabicPeriod"/>
            </a:pPr>
            <a:r>
              <a:rPr lang="en-US" dirty="0"/>
              <a:t>Then share the invitation to give </a:t>
            </a:r>
          </a:p>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223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57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977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379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950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219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latin typeface="Arial" panose="020B0604020202020204" pitchFamily="34" charset="0"/>
              </a:rPr>
              <a:t>Email.  Use your donor’s first name.</a:t>
            </a:r>
          </a:p>
          <a:p>
            <a:endParaRPr lang="en-US" b="0" i="0" dirty="0">
              <a:effectLst/>
              <a:latin typeface="Arial" panose="020B0604020202020204" pitchFamily="34" charset="0"/>
            </a:endParaRPr>
          </a:p>
          <a:p>
            <a:r>
              <a:rPr lang="en-US" b="0" i="0" dirty="0">
                <a:effectLst/>
                <a:latin typeface="Arial" panose="020B0604020202020204" pitchFamily="34" charset="0"/>
              </a:rPr>
              <a:t>The quickest way to let your donor know that you don’t actually know them is by starting your email with “Dear friend.” </a:t>
            </a:r>
          </a:p>
          <a:p>
            <a:endParaRPr lang="en-US" b="0" i="0" dirty="0">
              <a:effectLst/>
              <a:latin typeface="Arial" panose="020B0604020202020204" pitchFamily="34" charset="0"/>
            </a:endParaRPr>
          </a:p>
          <a:p>
            <a:r>
              <a:rPr lang="en-US" b="0" i="0" dirty="0">
                <a:effectLst/>
                <a:latin typeface="Arial" panose="020B0604020202020204" pitchFamily="34" charset="0"/>
              </a:rPr>
              <a:t>Nearly every email tool on the market today allows you to insert the recipients first name. And as it turns out, when we call our donors by name, our email performance improves. In experiment 5707, this organization wondered if they could improve their email response by calling the donor by their first name.</a:t>
            </a:r>
          </a:p>
          <a:p>
            <a:endParaRPr lang="en-US" b="0" i="0" dirty="0">
              <a:effectLst/>
              <a:latin typeface="Arial" panose="020B0604020202020204" pitchFamily="34" charset="0"/>
            </a:endParaRPr>
          </a:p>
          <a:p>
            <a:r>
              <a:rPr lang="en-US" b="0" i="0" dirty="0">
                <a:effectLst/>
                <a:latin typeface="Arial" panose="020B0604020202020204" pitchFamily="34" charset="0"/>
              </a:rPr>
              <a:t>Personalizing the email by calling the donor by their name led to a 270% increase in clicks.</a:t>
            </a:r>
            <a:endParaRPr lang="en-US" dirty="0"/>
          </a:p>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10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i="0" dirty="0">
                <a:effectLst/>
                <a:latin typeface="Arial" panose="020B0604020202020204" pitchFamily="34" charset="0"/>
              </a:rPr>
              <a:t>Email.  Personalization is more than just inserting a first name here and there. </a:t>
            </a:r>
          </a:p>
          <a:p>
            <a:endParaRPr lang="en-US" b="0" i="0" dirty="0">
              <a:effectLst/>
              <a:latin typeface="Arial" panose="020B0604020202020204" pitchFamily="34" charset="0"/>
            </a:endParaRPr>
          </a:p>
          <a:p>
            <a:r>
              <a:rPr lang="en-US" b="1" i="0" dirty="0">
                <a:effectLst/>
                <a:latin typeface="Arial" panose="020B0604020202020204" pitchFamily="34" charset="0"/>
              </a:rPr>
              <a:t>It’s about making the entire email feel personal to the recipient </a:t>
            </a:r>
            <a:r>
              <a:rPr lang="en-US" b="0" i="0" dirty="0">
                <a:effectLst/>
                <a:latin typeface="Arial" panose="020B0604020202020204" pitchFamily="34" charset="0"/>
              </a:rPr>
              <a:t>– as if you sat down and wrote an email specifically to them.</a:t>
            </a:r>
          </a:p>
          <a:p>
            <a:endParaRPr lang="en-US" b="0" i="0" dirty="0">
              <a:effectLst/>
              <a:latin typeface="Arial" panose="020B0604020202020204" pitchFamily="34" charset="0"/>
            </a:endParaRPr>
          </a:p>
          <a:p>
            <a:r>
              <a:rPr lang="en-US" b="0" i="0" dirty="0">
                <a:effectLst/>
                <a:latin typeface="Arial" panose="020B0604020202020204" pitchFamily="34" charset="0"/>
              </a:rPr>
              <a:t>This includes personal sender names, subject lines, and copy.</a:t>
            </a:r>
          </a:p>
          <a:p>
            <a:endParaRPr lang="en-US" b="0" i="0" dirty="0">
              <a:effectLst/>
              <a:latin typeface="Arial" panose="020B0604020202020204" pitchFamily="34" charset="0"/>
            </a:endParaRPr>
          </a:p>
          <a:p>
            <a:r>
              <a:rPr lang="en-US" b="0" i="0" dirty="0">
                <a:effectLst/>
                <a:latin typeface="Arial" panose="020B0604020202020204" pitchFamily="34" charset="0"/>
              </a:rPr>
              <a:t>In experiment 4307, this organization wondered if they could increase email results by making the whole email feel more personal.</a:t>
            </a:r>
          </a:p>
          <a:p>
            <a:endParaRPr lang="en-US" b="0" i="0" dirty="0">
              <a:effectLst/>
              <a:latin typeface="Arial" panose="020B0604020202020204" pitchFamily="34" charset="0"/>
            </a:endParaRPr>
          </a:p>
          <a:p>
            <a:r>
              <a:rPr lang="en-US" b="0" i="0" dirty="0">
                <a:effectLst/>
                <a:latin typeface="Arial" panose="020B0604020202020204" pitchFamily="34" charset="0"/>
              </a:rPr>
              <a:t>Making the email feel more personal led to a 137% increase in clicks.</a:t>
            </a:r>
            <a:endParaRPr lang="en-US"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2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WhatsApp Invitation to Give</a:t>
            </a:r>
          </a:p>
          <a:p>
            <a:endParaRPr lang="en-US" b="1" dirty="0"/>
          </a:p>
          <a:p>
            <a:pPr marL="0" indent="0" algn="l" rtl="0" fontAlgn="base">
              <a:buNone/>
            </a:pPr>
            <a:r>
              <a:rPr lang="en-US" sz="1200" b="0" i="0" dirty="0">
                <a:solidFill>
                  <a:srgbClr val="000000"/>
                </a:solidFill>
                <a:effectLst/>
                <a:latin typeface="Calibri" panose="020F0502020204030204" pitchFamily="34" charset="0"/>
              </a:rPr>
              <a:t>Mary,  </a:t>
            </a:r>
          </a:p>
          <a:p>
            <a:pPr marL="0" indent="0" algn="l" rtl="0" fontAlgn="base">
              <a:buNone/>
            </a:pPr>
            <a:r>
              <a:rPr lang="en-US" sz="1200" b="0" i="0" dirty="0">
                <a:solidFill>
                  <a:srgbClr val="000000"/>
                </a:solidFill>
                <a:effectLst/>
                <a:latin typeface="Calibri" panose="020F0502020204030204" pitchFamily="34" charset="0"/>
              </a:rPr>
              <a:t>We are part of the BSA Transatlantic Council (TAC). We need your help, please, to ensure a strong TAC Scouting program for 2023.</a:t>
            </a:r>
          </a:p>
          <a:p>
            <a:pPr marL="0" indent="0" algn="l" rtl="0" fontAlgn="base">
              <a:buNone/>
            </a:pPr>
            <a:endParaRPr lang="en-US" sz="1200" b="0" i="0" dirty="0">
              <a:solidFill>
                <a:srgbClr val="000000"/>
              </a:solidFill>
              <a:effectLst/>
              <a:latin typeface="Calibri" panose="020F0502020204030204" pitchFamily="34" charset="0"/>
            </a:endParaRPr>
          </a:p>
          <a:p>
            <a:pPr marL="0" indent="0" algn="l" rtl="0" fontAlgn="base">
              <a:buNone/>
            </a:pPr>
            <a:r>
              <a:rPr lang="en-US" sz="1200" b="0" i="0" dirty="0">
                <a:solidFill>
                  <a:srgbClr val="000000"/>
                </a:solidFill>
                <a:effectLst/>
                <a:latin typeface="Calibri" panose="020F0502020204030204" pitchFamily="34" charset="0"/>
              </a:rPr>
              <a:t>We all need to support TAC’s annual Friends of Scouting fundraising campaign, which ends on 28 February. </a:t>
            </a:r>
          </a:p>
          <a:p>
            <a:pPr marL="0" indent="0" algn="l" rtl="0" fontAlgn="base">
              <a:buNone/>
            </a:pPr>
            <a:endParaRPr lang="en-US" sz="1200" b="0" i="0" dirty="0">
              <a:solidFill>
                <a:srgbClr val="000000"/>
              </a:solidFill>
              <a:effectLst/>
              <a:latin typeface="Segoe UI" panose="020B0502040204020203" pitchFamily="34" charset="0"/>
            </a:endParaRPr>
          </a:p>
          <a:p>
            <a:pPr marL="0" indent="0" algn="l" rtl="0" fontAlgn="base">
              <a:buNone/>
            </a:pPr>
            <a:r>
              <a:rPr lang="en-US" sz="1200" b="0" i="0" dirty="0">
                <a:solidFill>
                  <a:srgbClr val="000000"/>
                </a:solidFill>
                <a:effectLst/>
                <a:latin typeface="Calibri" panose="020F0502020204030204" pitchFamily="34" charset="0"/>
              </a:rPr>
              <a:t>TAC spends around $250 per year on average to support each Scout, but receives only $48 per Scout at registration. </a:t>
            </a:r>
          </a:p>
          <a:p>
            <a:pPr marL="0" indent="0" algn="l" rtl="0" fontAlgn="base">
              <a:buNone/>
            </a:pPr>
            <a:endParaRPr lang="en-US" sz="1200" b="0" i="0" dirty="0">
              <a:solidFill>
                <a:srgbClr val="000000"/>
              </a:solidFill>
              <a:effectLst/>
              <a:latin typeface="Calibri" panose="020F0502020204030204" pitchFamily="34" charset="0"/>
            </a:endParaRPr>
          </a:p>
          <a:p>
            <a:pPr marL="0" indent="0" algn="l" rtl="0" fontAlgn="base">
              <a:buNone/>
            </a:pPr>
            <a:r>
              <a:rPr lang="en-US" sz="1200" b="0" i="0" dirty="0">
                <a:solidFill>
                  <a:srgbClr val="000000"/>
                </a:solidFill>
                <a:effectLst/>
                <a:latin typeface="Calibri" panose="020F0502020204030204" pitchFamily="34" charset="0"/>
              </a:rPr>
              <a:t>We shouldn’t make TAC raise funds from other families to support our own Scouts. We each need to support all of our own Scouts – and as many additional Scouts as possible so that TAC can afford to serve less-fortunate families. </a:t>
            </a:r>
          </a:p>
          <a:p>
            <a:pPr marL="0" indent="0" algn="l" rtl="0" fontAlgn="base">
              <a:buNone/>
            </a:pPr>
            <a:endParaRPr lang="en-US" sz="1200" b="0" i="0" dirty="0">
              <a:solidFill>
                <a:srgbClr val="000000"/>
              </a:solidFill>
              <a:effectLst/>
              <a:latin typeface="Segoe UI" panose="020B0502040204020203" pitchFamily="34" charset="0"/>
            </a:endParaRPr>
          </a:p>
          <a:p>
            <a:pPr marL="0" indent="0" algn="l" rtl="0" fontAlgn="base">
              <a:buNone/>
            </a:pPr>
            <a:r>
              <a:rPr lang="en-US" sz="1200" b="0" i="0" dirty="0">
                <a:solidFill>
                  <a:srgbClr val="000000"/>
                </a:solidFill>
                <a:effectLst/>
                <a:latin typeface="Calibri" panose="020F0502020204030204" pitchFamily="34" charset="0"/>
              </a:rPr>
              <a:t>Please take 3 minutes now to invest in TAC Scouting here: </a:t>
            </a:r>
          </a:p>
          <a:p>
            <a:pPr marL="0" indent="0" algn="l" rtl="0" fontAlgn="base">
              <a:buNone/>
            </a:pPr>
            <a:r>
              <a:rPr lang="en-US" sz="1200" b="0" i="0" dirty="0">
                <a:solidFill>
                  <a:srgbClr val="000000"/>
                </a:solidFill>
                <a:effectLst/>
                <a:latin typeface="Calibri" panose="020F0502020204030204" pitchFamily="34" charset="0"/>
                <a:hlinkClick r:id="rId3"/>
              </a:rPr>
              <a:t>https://tac-bsa.org/donate/fos/</a:t>
            </a:r>
            <a:r>
              <a:rPr lang="en-US" dirty="0">
                <a:solidFill>
                  <a:srgbClr val="000000"/>
                </a:solidFill>
                <a:latin typeface="Calibri" panose="020F0502020204030204" pitchFamily="34" charset="0"/>
              </a:rPr>
              <a:t> </a:t>
            </a: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51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as you get the district, executive board, or TAC alumni ready to be approached for a Friends of Scouting gift, </a:t>
            </a:r>
            <a:r>
              <a:rPr lang="en-US" b="1" dirty="0">
                <a:cs typeface="Calibri"/>
              </a:rPr>
              <a:t>who can help you in this effort?</a:t>
            </a:r>
          </a:p>
          <a:p>
            <a:endParaRPr lang="en-US" dirty="0">
              <a:cs typeface="Calibri"/>
            </a:endParaRPr>
          </a:p>
          <a:p>
            <a:r>
              <a:rPr lang="en-US" b="1" dirty="0">
                <a:cs typeface="Calibri"/>
              </a:rPr>
              <a:t>Scouters that you can reach out to include:</a:t>
            </a:r>
          </a:p>
          <a:p>
            <a:pPr marL="171450" indent="-171450">
              <a:buFont typeface="Arial"/>
              <a:buChar char="•"/>
            </a:pPr>
            <a:r>
              <a:rPr lang="en-US" dirty="0">
                <a:cs typeface="Calibri"/>
              </a:rPr>
              <a:t>Friends of Scouting donors (current and former)</a:t>
            </a:r>
          </a:p>
          <a:p>
            <a:pPr marL="171450" indent="-171450">
              <a:buFont typeface="Arial"/>
              <a:buChar char="•"/>
            </a:pPr>
            <a:r>
              <a:rPr lang="en-US" dirty="0">
                <a:cs typeface="Calibri"/>
              </a:rPr>
              <a:t>Wood Badge staffers and participants</a:t>
            </a:r>
          </a:p>
          <a:p>
            <a:pPr marL="171450" indent="-171450">
              <a:buFont typeface="Arial"/>
              <a:buChar char="•"/>
            </a:pPr>
            <a:r>
              <a:rPr lang="en-US" dirty="0">
                <a:cs typeface="Calibri"/>
              </a:rPr>
              <a:t>Silver Beaver, Award of Merit, and TAC Patch recipients</a:t>
            </a:r>
          </a:p>
          <a:p>
            <a:pPr marL="171450" indent="-171450">
              <a:buFont typeface="Arial"/>
              <a:buChar char="•"/>
            </a:pPr>
            <a:r>
              <a:rPr lang="en-US" dirty="0">
                <a:cs typeface="Calibri"/>
              </a:rPr>
              <a:t>Experienced unit volunteers</a:t>
            </a:r>
          </a:p>
          <a:p>
            <a:pPr marL="171450" indent="-171450">
              <a:buFont typeface="Arial"/>
              <a:buChar char="•"/>
            </a:pPr>
            <a:r>
              <a:rPr lang="en-US" dirty="0">
                <a:cs typeface="Calibri"/>
              </a:rPr>
              <a:t>Eagle Scouts of all ages</a:t>
            </a:r>
          </a:p>
          <a:p>
            <a:pPr marL="171450" indent="-171450">
              <a:buFont typeface="Arial"/>
              <a:buChar char="•"/>
            </a:pPr>
            <a:r>
              <a:rPr lang="en-US" dirty="0">
                <a:cs typeface="Calibri"/>
              </a:rPr>
              <a:t>TAC Alumni</a:t>
            </a:r>
          </a:p>
          <a:p>
            <a:pPr marL="171450" indent="-171450">
              <a:buFont typeface="Arial"/>
              <a:buChar char="•"/>
            </a:pPr>
            <a:r>
              <a:rPr lang="en-US" dirty="0">
                <a:cs typeface="Calibri"/>
              </a:rPr>
              <a:t>Executive Board and Council Committee members</a:t>
            </a:r>
          </a:p>
          <a:p>
            <a:pPr marL="171450" indent="-171450">
              <a:buFont typeface="Arial"/>
              <a:buChar char="•"/>
            </a:pPr>
            <a:r>
              <a:rPr lang="en-US" dirty="0">
                <a:cs typeface="Calibri"/>
              </a:rPr>
              <a:t>District Committees and Commissioners</a:t>
            </a:r>
          </a:p>
          <a:p>
            <a:pPr marL="171450" indent="-171450">
              <a:buFont typeface="Arial"/>
              <a:buChar char="•"/>
            </a:pPr>
            <a:endParaRPr lang="en-US" dirty="0">
              <a:cs typeface="Calibri"/>
            </a:endParaRPr>
          </a:p>
          <a:p>
            <a:r>
              <a:rPr lang="en-US" dirty="0">
                <a:cs typeface="Calibri"/>
              </a:rPr>
              <a:t>Who else do you know—that you feel comfortable inviting to help you in Friends of Scouting?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11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what is Friends of Scouting? </a:t>
            </a:r>
            <a:endParaRPr lang="en-US" b="1" dirty="0">
              <a:cs typeface="Calibri"/>
            </a:endParaRPr>
          </a:p>
          <a:p>
            <a:endParaRPr lang="en-US" b="1" dirty="0">
              <a:cs typeface="Calibri"/>
            </a:endParaRPr>
          </a:p>
          <a:p>
            <a:r>
              <a:rPr lang="en-US" b="1" dirty="0">
                <a:cs typeface="Calibri"/>
              </a:rPr>
              <a:t>It is not just about raising funds for Transatlantic Council.</a:t>
            </a:r>
          </a:p>
          <a:p>
            <a:endParaRPr lang="en-US" dirty="0">
              <a:cs typeface="Calibri"/>
            </a:endParaRPr>
          </a:p>
          <a:p>
            <a:pPr marL="171450" indent="-171450">
              <a:buFont typeface="Arial" panose="020B0604020202020204" pitchFamily="34" charset="0"/>
              <a:buChar char="•"/>
            </a:pPr>
            <a:r>
              <a:rPr lang="en-US" dirty="0">
                <a:cs typeface="Calibri"/>
              </a:rPr>
              <a:t>Opportunity to </a:t>
            </a:r>
            <a:r>
              <a:rPr lang="en-US" b="1" dirty="0">
                <a:cs typeface="Calibri"/>
              </a:rPr>
              <a:t>contribute resources </a:t>
            </a:r>
            <a:r>
              <a:rPr lang="en-US" dirty="0">
                <a:cs typeface="Calibri"/>
              </a:rPr>
              <a:t>to the programs and services by Transatlantic Council.</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Opportunity to </a:t>
            </a:r>
            <a:r>
              <a:rPr lang="en-US" b="1" dirty="0">
                <a:cs typeface="Calibri"/>
              </a:rPr>
              <a:t>communicate</a:t>
            </a:r>
            <a:r>
              <a:rPr lang="en-US" dirty="0">
                <a:cs typeface="Calibri"/>
              </a:rPr>
              <a:t> the positive impact of unparalleled Scouting in Transatlantic Council.</a:t>
            </a:r>
          </a:p>
        </p:txBody>
      </p:sp>
      <p:sp>
        <p:nvSpPr>
          <p:cNvPr id="4" name="Slide Number Placeholder 3"/>
          <p:cNvSpPr>
            <a:spLocks noGrp="1"/>
          </p:cNvSpPr>
          <p:nvPr>
            <p:ph type="sldNum" sz="quarter" idx="5"/>
          </p:nvPr>
        </p:nvSpPr>
        <p:spPr/>
        <p:txBody>
          <a:bodyPr/>
          <a:lstStyle/>
          <a:p>
            <a:fld id="{A94118A5-80F3-4166-B472-9E15B24D3B55}" type="slidenum">
              <a:rPr lang="en-US"/>
              <a:t>3</a:t>
            </a:fld>
            <a:endParaRPr lang="en-US" dirty="0"/>
          </a:p>
        </p:txBody>
      </p:sp>
    </p:spTree>
    <p:extLst>
      <p:ext uri="{BB962C8B-B14F-4D97-AF65-F5344CB8AC3E}">
        <p14:creationId xmlns:p14="http://schemas.microsoft.com/office/powerpoint/2010/main" val="2879130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as you get ready to communicate your key messages about Friends of Scouting, here is a powerful approach.  </a:t>
            </a:r>
            <a:endParaRPr lang="en-US" dirty="0"/>
          </a:p>
          <a:p>
            <a:endParaRPr lang="en-US" dirty="0">
              <a:cs typeface="Calibri"/>
            </a:endParaRPr>
          </a:p>
          <a:p>
            <a:r>
              <a:rPr lang="en-US" dirty="0">
                <a:cs typeface="Calibri"/>
              </a:rPr>
              <a:t>Just say that "..</a:t>
            </a:r>
            <a:r>
              <a:rPr lang="en-US" b="1" dirty="0">
                <a:cs typeface="Calibri"/>
              </a:rPr>
              <a:t>.because of your Friends of Scouting gift, you (and others) get Unparalleled Scouting.</a:t>
            </a:r>
          </a:p>
          <a:p>
            <a:endParaRPr lang="en-US" dirty="0">
              <a:cs typeface="Calibri"/>
            </a:endParaRPr>
          </a:p>
          <a:p>
            <a:r>
              <a:rPr lang="en-US" b="1" dirty="0">
                <a:cs typeface="Calibri"/>
              </a:rPr>
              <a:t>Your gift makes these things possible:</a:t>
            </a:r>
          </a:p>
          <a:p>
            <a:pPr marL="628650" lvl="1" indent="-171450">
              <a:lnSpc>
                <a:spcPct val="90000"/>
              </a:lnSpc>
              <a:spcBef>
                <a:spcPts val="500"/>
              </a:spcBef>
              <a:buFont typeface="Arial"/>
              <a:buChar char="•"/>
            </a:pPr>
            <a:r>
              <a:rPr lang="en-US" dirty="0"/>
              <a:t>Scout recognition with free pinewood derby cars or Scout sporks </a:t>
            </a:r>
          </a:p>
          <a:p>
            <a:pPr marL="628650" lvl="1" indent="-171450">
              <a:lnSpc>
                <a:spcPct val="90000"/>
              </a:lnSpc>
              <a:spcBef>
                <a:spcPts val="500"/>
              </a:spcBef>
              <a:buFont typeface="Arial"/>
              <a:buChar char="•"/>
            </a:pPr>
            <a:r>
              <a:rPr lang="en-US" dirty="0"/>
              <a:t>Scouts needing help can request and receive camperships </a:t>
            </a:r>
          </a:p>
          <a:p>
            <a:pPr marL="628650" lvl="1" indent="-171450">
              <a:lnSpc>
                <a:spcPct val="90000"/>
              </a:lnSpc>
              <a:spcBef>
                <a:spcPts val="500"/>
              </a:spcBef>
              <a:buFont typeface="Arial"/>
              <a:buChar char="•"/>
            </a:pPr>
            <a:r>
              <a:rPr lang="en-US" dirty="0"/>
              <a:t>Klondike, Normandy Camporee, Camp Avantura BSA, </a:t>
            </a:r>
          </a:p>
          <a:p>
            <a:pPr lvl="1">
              <a:lnSpc>
                <a:spcPct val="90000"/>
              </a:lnSpc>
              <a:spcBef>
                <a:spcPts val="500"/>
              </a:spcBef>
            </a:pPr>
            <a:r>
              <a:rPr lang="en-US" dirty="0"/>
              <a:t>        Camp Alpine, Camp Kenya</a:t>
            </a:r>
          </a:p>
          <a:p>
            <a:pPr marL="628650" lvl="1" indent="-171450">
              <a:lnSpc>
                <a:spcPct val="90000"/>
              </a:lnSpc>
              <a:spcBef>
                <a:spcPts val="500"/>
              </a:spcBef>
              <a:buFont typeface="Arial"/>
              <a:buChar char="•"/>
            </a:pPr>
            <a:r>
              <a:rPr lang="en-US" dirty="0"/>
              <a:t>Scout-a-thon—all profits stay with units and free prizes for Scouts </a:t>
            </a:r>
          </a:p>
          <a:p>
            <a:pPr marL="628650" lvl="1" indent="-171450">
              <a:lnSpc>
                <a:spcPct val="90000"/>
              </a:lnSpc>
              <a:spcBef>
                <a:spcPts val="500"/>
              </a:spcBef>
              <a:buFont typeface="Arial"/>
              <a:buChar char="•"/>
            </a:pPr>
            <a:r>
              <a:rPr lang="en-US" dirty="0"/>
              <a:t>Registered Volunteers have strong liability insurance protection </a:t>
            </a:r>
          </a:p>
          <a:p>
            <a:pPr marL="628650" lvl="1" indent="-171450">
              <a:lnSpc>
                <a:spcPct val="90000"/>
              </a:lnSpc>
              <a:spcBef>
                <a:spcPts val="500"/>
              </a:spcBef>
              <a:buFont typeface="Arial"/>
              <a:buChar char="•"/>
            </a:pPr>
            <a:r>
              <a:rPr lang="en-US" dirty="0"/>
              <a:t>TAC Connection e-newsletter and TAC social media </a:t>
            </a:r>
          </a:p>
          <a:p>
            <a:pPr marL="628650" lvl="1" indent="-171450">
              <a:lnSpc>
                <a:spcPct val="90000"/>
              </a:lnSpc>
              <a:spcBef>
                <a:spcPts val="500"/>
              </a:spcBef>
              <a:buFont typeface="Arial"/>
              <a:buChar char="•"/>
            </a:pPr>
            <a:r>
              <a:rPr lang="en-US" dirty="0"/>
              <a:t>TAC Staff help daily with answers, solutions, help, advancement, program, recruitment, camps, and much more </a:t>
            </a:r>
          </a:p>
          <a:p>
            <a:pPr marL="171450" indent="-171450">
              <a:lnSpc>
                <a:spcPct val="90000"/>
              </a:lnSpc>
              <a:spcBef>
                <a:spcPts val="1000"/>
              </a:spcBef>
              <a:buFont typeface="Arial"/>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94118A5-80F3-4166-B472-9E15B24D3B55}" type="slidenum">
              <a:rPr lang="en-US"/>
              <a:t>32</a:t>
            </a:fld>
            <a:endParaRPr lang="en-US" dirty="0"/>
          </a:p>
        </p:txBody>
      </p:sp>
    </p:spTree>
    <p:extLst>
      <p:ext uri="{BB962C8B-B14F-4D97-AF65-F5344CB8AC3E}">
        <p14:creationId xmlns:p14="http://schemas.microsoft.com/office/powerpoint/2010/main" val="830392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t>
            </a:r>
            <a:r>
              <a:rPr lang="en-US" b="1" dirty="0">
                <a:cs typeface="Calibri"/>
              </a:rPr>
              <a:t>2023 budget of $1.9 million is heavily focused on program (90.37%)</a:t>
            </a:r>
            <a:r>
              <a:rPr lang="en-US" dirty="0">
                <a:cs typeface="Calibri"/>
              </a:rPr>
              <a:t>--with modest investments in </a:t>
            </a:r>
            <a:r>
              <a:rPr lang="en-US" b="1" dirty="0">
                <a:cs typeface="Calibri"/>
              </a:rPr>
              <a:t>administration (6.56%)</a:t>
            </a:r>
            <a:r>
              <a:rPr lang="en-US" dirty="0">
                <a:cs typeface="Calibri"/>
              </a:rPr>
              <a:t> and </a:t>
            </a:r>
            <a:r>
              <a:rPr lang="en-US" b="1" dirty="0">
                <a:cs typeface="Calibri"/>
              </a:rPr>
              <a:t>fundraising (3.07%)</a:t>
            </a:r>
            <a:r>
              <a:rPr lang="en-US" dirty="0">
                <a:cs typeface="Calibri"/>
              </a:rPr>
              <a:t>.</a:t>
            </a:r>
          </a:p>
          <a:p>
            <a:endParaRPr lang="en-US" dirty="0">
              <a:cs typeface="Calibri"/>
            </a:endParaRPr>
          </a:p>
          <a:p>
            <a:r>
              <a:rPr lang="en-US" dirty="0">
                <a:cs typeface="Calibri"/>
              </a:rPr>
              <a:t>These percentages come from a time study that the TAC staff does to determine how they spend their time—and most of that time is spent on delivering programs and services to our TAC communities and volunteers.</a:t>
            </a:r>
          </a:p>
        </p:txBody>
      </p:sp>
      <p:sp>
        <p:nvSpPr>
          <p:cNvPr id="4" name="Slide Number Placeholder 3"/>
          <p:cNvSpPr>
            <a:spLocks noGrp="1"/>
          </p:cNvSpPr>
          <p:nvPr>
            <p:ph type="sldNum" sz="quarter" idx="5"/>
          </p:nvPr>
        </p:nvSpPr>
        <p:spPr/>
        <p:txBody>
          <a:bodyPr/>
          <a:lstStyle/>
          <a:p>
            <a:fld id="{A94118A5-80F3-4166-B472-9E15B24D3B55}" type="slidenum">
              <a:rPr lang="en-US"/>
              <a:t>33</a:t>
            </a:fld>
            <a:endParaRPr lang="en-US" dirty="0"/>
          </a:p>
        </p:txBody>
      </p:sp>
    </p:spTree>
    <p:extLst>
      <p:ext uri="{BB962C8B-B14F-4D97-AF65-F5344CB8AC3E}">
        <p14:creationId xmlns:p14="http://schemas.microsoft.com/office/powerpoint/2010/main" val="4094806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85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way to look at </a:t>
            </a:r>
            <a:r>
              <a:rPr lang="en-US" b="1" dirty="0">
                <a:cs typeface="Calibri"/>
              </a:rPr>
              <a:t>how TAC spends the funds it raises in Friends of Scouting.</a:t>
            </a:r>
          </a:p>
          <a:p>
            <a:endParaRPr lang="en-US" dirty="0">
              <a:cs typeface="Calibri"/>
            </a:endParaRPr>
          </a:p>
          <a:p>
            <a:r>
              <a:rPr lang="en-US" dirty="0">
                <a:cs typeface="Calibri"/>
              </a:rPr>
              <a:t>We spend funds on people and on stuff.</a:t>
            </a:r>
          </a:p>
          <a:p>
            <a:endParaRPr lang="en-US" dirty="0">
              <a:cs typeface="Calibri"/>
            </a:endParaRPr>
          </a:p>
          <a:p>
            <a:pPr>
              <a:lnSpc>
                <a:spcPct val="90000"/>
              </a:lnSpc>
              <a:spcBef>
                <a:spcPts val="1000"/>
              </a:spcBef>
            </a:pPr>
            <a:r>
              <a:rPr lang="en-US" b="1" dirty="0"/>
              <a:t>People—Salaries and Travel</a:t>
            </a:r>
            <a:endParaRPr lang="en-US" dirty="0"/>
          </a:p>
          <a:p>
            <a:pPr marL="457200" indent="-457200">
              <a:lnSpc>
                <a:spcPct val="90000"/>
              </a:lnSpc>
              <a:spcBef>
                <a:spcPts val="1000"/>
              </a:spcBef>
              <a:buFont typeface="Arial"/>
              <a:buChar char="•"/>
            </a:pPr>
            <a:r>
              <a:rPr lang="en-US" dirty="0"/>
              <a:t>8 Full Time Staff in Belgium, Netherlands, Germany, Pennsylvania</a:t>
            </a:r>
          </a:p>
          <a:p>
            <a:pPr marL="457200" indent="-457200">
              <a:lnSpc>
                <a:spcPct val="90000"/>
              </a:lnSpc>
              <a:spcBef>
                <a:spcPts val="1000"/>
              </a:spcBef>
              <a:buFont typeface="Arial"/>
              <a:buChar char="•"/>
            </a:pPr>
            <a:r>
              <a:rPr lang="en-US" dirty="0"/>
              <a:t>Many Seasonal Scout Camp Staff in Switzerland, Croatia, Kenya</a:t>
            </a:r>
          </a:p>
          <a:p>
            <a:pPr>
              <a:lnSpc>
                <a:spcPct val="90000"/>
              </a:lnSpc>
              <a:spcBef>
                <a:spcPts val="1000"/>
              </a:spcBef>
            </a:pPr>
            <a:endParaRPr lang="en-US" dirty="0"/>
          </a:p>
          <a:p>
            <a:pPr>
              <a:lnSpc>
                <a:spcPct val="90000"/>
              </a:lnSpc>
              <a:spcBef>
                <a:spcPts val="1000"/>
              </a:spcBef>
            </a:pPr>
            <a:r>
              <a:rPr lang="en-US" b="1" dirty="0"/>
              <a:t>Stuff—Programs and Services</a:t>
            </a:r>
            <a:endParaRPr lang="en-US" dirty="0"/>
          </a:p>
          <a:p>
            <a:pPr marL="457200" indent="-457200">
              <a:lnSpc>
                <a:spcPct val="90000"/>
              </a:lnSpc>
              <a:spcBef>
                <a:spcPts val="1000"/>
              </a:spcBef>
              <a:buFont typeface="Arial"/>
              <a:buChar char="•"/>
            </a:pPr>
            <a:r>
              <a:rPr lang="en-US" dirty="0"/>
              <a:t>Insurance (Accident/Sickness and Liability), COVID-19 Precautions, Safe Scouting</a:t>
            </a:r>
            <a:endParaRPr lang="en-US" dirty="0">
              <a:cs typeface="Calibri"/>
            </a:endParaRPr>
          </a:p>
          <a:p>
            <a:pPr marL="457200" indent="-457200">
              <a:lnSpc>
                <a:spcPct val="90000"/>
              </a:lnSpc>
              <a:spcBef>
                <a:spcPts val="1000"/>
              </a:spcBef>
              <a:buFont typeface="Arial"/>
              <a:buChar char="•"/>
            </a:pPr>
            <a:r>
              <a:rPr lang="en-US" dirty="0"/>
              <a:t>Patches, Program Supply, Recognitions, Training, Conferences, Roundtables</a:t>
            </a:r>
          </a:p>
          <a:p>
            <a:pPr marL="457200" indent="-457200">
              <a:lnSpc>
                <a:spcPct val="90000"/>
              </a:lnSpc>
              <a:spcBef>
                <a:spcPts val="1000"/>
              </a:spcBef>
              <a:buFont typeface="Arial"/>
              <a:buChar char="•"/>
            </a:pPr>
            <a:r>
              <a:rPr lang="en-US" dirty="0"/>
              <a:t>TAC Connection, Website, Social Media, New Unit Organization, Scout Recruitment</a:t>
            </a:r>
          </a:p>
        </p:txBody>
      </p:sp>
      <p:sp>
        <p:nvSpPr>
          <p:cNvPr id="4" name="Slide Number Placeholder 3"/>
          <p:cNvSpPr>
            <a:spLocks noGrp="1"/>
          </p:cNvSpPr>
          <p:nvPr>
            <p:ph type="sldNum" sz="quarter" idx="5"/>
          </p:nvPr>
        </p:nvSpPr>
        <p:spPr/>
        <p:txBody>
          <a:bodyPr/>
          <a:lstStyle/>
          <a:p>
            <a:fld id="{A94118A5-80F3-4166-B472-9E15B24D3B55}" type="slidenum">
              <a:rPr lang="en-US"/>
              <a:t>35</a:t>
            </a:fld>
            <a:endParaRPr lang="en-US" dirty="0"/>
          </a:p>
        </p:txBody>
      </p:sp>
    </p:spTree>
    <p:extLst>
      <p:ext uri="{BB962C8B-B14F-4D97-AF65-F5344CB8AC3E}">
        <p14:creationId xmlns:p14="http://schemas.microsoft.com/office/powerpoint/2010/main" val="612909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So how do you make your gift to Friends of Scouting?</a:t>
            </a:r>
            <a:r>
              <a:rPr lang="en-US" dirty="0">
                <a:cs typeface="Calibri"/>
              </a:rPr>
              <a:t>  </a:t>
            </a:r>
            <a:endParaRPr lang="en-US" dirty="0"/>
          </a:p>
          <a:p>
            <a:endParaRPr lang="en-US" dirty="0">
              <a:cs typeface="Calibri"/>
            </a:endParaRPr>
          </a:p>
          <a:p>
            <a:r>
              <a:rPr lang="en-US" dirty="0">
                <a:cs typeface="Calibri"/>
              </a:rPr>
              <a:t>Where do you direct your volunteers to make their Friends of Scouting gift?</a:t>
            </a:r>
          </a:p>
          <a:p>
            <a:endParaRPr lang="en-US" dirty="0">
              <a:cs typeface="Calibri"/>
            </a:endParaRPr>
          </a:p>
          <a:p>
            <a:r>
              <a:rPr lang="en-US" b="1" dirty="0">
                <a:cs typeface="Calibri"/>
              </a:rPr>
              <a:t>Go to the TAC webpage https://tac-bsa.org/donate/fos/ </a:t>
            </a:r>
          </a:p>
          <a:p>
            <a:endParaRPr lang="en-US" dirty="0">
              <a:cs typeface="Calibri"/>
            </a:endParaRPr>
          </a:p>
          <a:p>
            <a:r>
              <a:rPr lang="en-US" dirty="0">
                <a:cs typeface="Calibri"/>
              </a:rPr>
              <a:t>This is where we keep all the information needed to understand the Friends of Scouting program. </a:t>
            </a:r>
          </a:p>
          <a:p>
            <a:endParaRPr lang="en-US" b="1" dirty="0">
              <a:cs typeface="Calibri"/>
            </a:endParaRPr>
          </a:p>
          <a:p>
            <a:r>
              <a:rPr lang="en-US" b="1" dirty="0">
                <a:cs typeface="Calibri"/>
              </a:rPr>
              <a:t>After reviewing all the resources, click the “Give Now!” button</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345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you will arrive at this page where the Friends of Scouting online giving portal is located.</a:t>
            </a:r>
          </a:p>
          <a:p>
            <a:endParaRPr lang="en-US" b="1" dirty="0">
              <a:cs typeface="Calibri"/>
            </a:endParaRPr>
          </a:p>
          <a:p>
            <a:r>
              <a:rPr lang="en-US" b="1" dirty="0">
                <a:cs typeface="Calibri"/>
              </a:rPr>
              <a:t>This year, we just have one FOS appeal.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611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It will first ask you for </a:t>
            </a:r>
            <a:r>
              <a:rPr lang="en-US" b="1" dirty="0">
                <a:cs typeface="Calibri"/>
              </a:rPr>
              <a:t>personal information and additional information. </a:t>
            </a:r>
          </a:p>
          <a:p>
            <a:endParaRPr lang="en-US" dirty="0">
              <a:cs typeface="Calibri"/>
            </a:endParaRPr>
          </a:p>
          <a:p>
            <a:r>
              <a:rPr lang="en-US" dirty="0">
                <a:cs typeface="Calibri"/>
              </a:rPr>
              <a:t>You can also list your </a:t>
            </a:r>
            <a:r>
              <a:rPr lang="en-US" b="1" dirty="0">
                <a:cs typeface="Calibri"/>
              </a:rPr>
              <a:t>district and your unit </a:t>
            </a:r>
            <a:r>
              <a:rPr lang="en-US" dirty="0">
                <a:cs typeface="Calibri"/>
              </a:rPr>
              <a:t>if you would like.</a:t>
            </a:r>
          </a:p>
          <a:p>
            <a:endParaRPr lang="en-US" dirty="0">
              <a:cs typeface="Calibri"/>
            </a:endParaRPr>
          </a:p>
          <a:p>
            <a:r>
              <a:rPr lang="en-US" dirty="0">
                <a:cs typeface="Calibri"/>
              </a:rPr>
              <a:t>And list any </a:t>
            </a:r>
            <a:r>
              <a:rPr lang="en-US" b="1" dirty="0">
                <a:cs typeface="Calibri"/>
              </a:rPr>
              <a:t>employer gift match </a:t>
            </a:r>
            <a:r>
              <a:rPr lang="en-US" dirty="0">
                <a:cs typeface="Calibri"/>
              </a:rPr>
              <a:t>information if you can. If this feature does not work for you, please encourage your donors to reach out to the TAC staff for help.  </a:t>
            </a:r>
          </a:p>
          <a:p>
            <a:r>
              <a:rPr lang="en-US" dirty="0">
                <a:cs typeface="Calibri"/>
              </a:rPr>
              <a:t>TAC receives many funds each year in matching gifts—and we are very delighted to receive more.</a:t>
            </a:r>
          </a:p>
          <a:p>
            <a:endParaRPr lang="en-US" dirty="0">
              <a:cs typeface="Calibri"/>
            </a:endParaRPr>
          </a:p>
          <a:p>
            <a:r>
              <a:rPr lang="en-US" dirty="0">
                <a:cs typeface="Calibri"/>
              </a:rPr>
              <a:t>You will also add your </a:t>
            </a:r>
            <a:r>
              <a:rPr lang="en-US" b="1" dirty="0">
                <a:cs typeface="Calibri"/>
              </a:rPr>
              <a:t>mailing address.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763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Then indicate the gift that you would like to make.</a:t>
            </a:r>
          </a:p>
          <a:p>
            <a:endParaRPr lang="en-US" dirty="0">
              <a:cs typeface="Calibri"/>
            </a:endParaRPr>
          </a:p>
          <a:p>
            <a:r>
              <a:rPr lang="en-US" dirty="0">
                <a:cs typeface="Calibri"/>
              </a:rPr>
              <a:t>Here is an </a:t>
            </a:r>
            <a:r>
              <a:rPr lang="en-US" b="1" dirty="0">
                <a:cs typeface="Calibri"/>
              </a:rPr>
              <a:t>example of a one-time gift of $1,000.</a:t>
            </a:r>
          </a:p>
          <a:p>
            <a:endParaRPr lang="en-US" b="1" dirty="0">
              <a:cs typeface="Calibri"/>
            </a:endParaRPr>
          </a:p>
          <a:p>
            <a:r>
              <a:rPr lang="en-US" dirty="0">
                <a:cs typeface="Calibri"/>
              </a:rPr>
              <a:t>Select $1,000</a:t>
            </a:r>
          </a:p>
          <a:p>
            <a:r>
              <a:rPr lang="en-US" dirty="0">
                <a:cs typeface="Calibri"/>
              </a:rPr>
              <a:t>Select One-time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38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Then indicate your </a:t>
            </a:r>
            <a:r>
              <a:rPr lang="en-US" b="1" dirty="0">
                <a:cs typeface="Calibri"/>
              </a:rPr>
              <a:t>credit card information</a:t>
            </a:r>
            <a:r>
              <a:rPr lang="en-US" dirty="0">
                <a:cs typeface="Calibri"/>
              </a:rPr>
              <a:t>. We accept VISA, MasterCard, American Express, or Discover.</a:t>
            </a:r>
          </a:p>
          <a:p>
            <a:endParaRPr lang="en-US" dirty="0"/>
          </a:p>
          <a:p>
            <a:r>
              <a:rPr lang="en-US" dirty="0"/>
              <a:t>Be sure that your </a:t>
            </a:r>
            <a:r>
              <a:rPr lang="en-US" b="1" dirty="0"/>
              <a:t>billing address </a:t>
            </a:r>
            <a:r>
              <a:rPr lang="en-US" dirty="0"/>
              <a:t>is the same as address above—or uncheck that box and type in the billing address for your credit card.</a:t>
            </a:r>
            <a:endParaRPr lang="en-US" dirty="0">
              <a:cs typeface="Calibri"/>
            </a:endParaRPr>
          </a:p>
          <a:p>
            <a:endParaRPr lang="en-US" dirty="0">
              <a:cs typeface="Calibri"/>
            </a:endParaRPr>
          </a:p>
          <a:p>
            <a:r>
              <a:rPr lang="en-US" dirty="0">
                <a:cs typeface="Calibri"/>
              </a:rPr>
              <a:t>Note that you can check the box:  </a:t>
            </a:r>
            <a:r>
              <a:rPr lang="en-US" b="1" dirty="0">
                <a:cs typeface="Calibri"/>
              </a:rPr>
              <a:t>Maximize my gift’s impact and pay transaction fees. </a:t>
            </a:r>
          </a:p>
          <a:p>
            <a:endParaRPr lang="en-US" dirty="0">
              <a:cs typeface="Calibri"/>
            </a:endParaRPr>
          </a:p>
          <a:p>
            <a:r>
              <a:rPr lang="en-US" dirty="0">
                <a:cs typeface="Calibri"/>
              </a:rPr>
              <a:t>In this example, the total gift will be $1,030 because the donor has chosen to pay the credit card transaction fees. </a:t>
            </a:r>
          </a:p>
          <a:p>
            <a:endParaRPr lang="en-US" dirty="0">
              <a:cs typeface="Calibri"/>
            </a:endParaRPr>
          </a:p>
          <a:p>
            <a:r>
              <a:rPr lang="en-US" dirty="0">
                <a:cs typeface="Calibri"/>
              </a:rPr>
              <a:t>You will see at the bottom a Donation Summary that confirms your overall gift of $1,030.   You can also type in </a:t>
            </a:r>
            <a:r>
              <a:rPr lang="en-US" b="1" dirty="0">
                <a:cs typeface="Calibri"/>
              </a:rPr>
              <a:t>brief notes </a:t>
            </a:r>
            <a:r>
              <a:rPr lang="en-US" dirty="0">
                <a:cs typeface="Calibri"/>
              </a:rPr>
              <a:t>if you’d like,</a:t>
            </a:r>
          </a:p>
          <a:p>
            <a:endParaRPr lang="en-US" dirty="0">
              <a:cs typeface="Calibri"/>
            </a:endParaRPr>
          </a:p>
          <a:p>
            <a:r>
              <a:rPr lang="en-US" dirty="0">
                <a:cs typeface="Calibri"/>
              </a:rPr>
              <a:t>You could also pay by </a:t>
            </a:r>
            <a:r>
              <a:rPr lang="en-US" b="1" dirty="0">
                <a:cs typeface="Calibri"/>
              </a:rPr>
              <a:t>e-check off a US bank or </a:t>
            </a:r>
            <a:r>
              <a:rPr lang="en-US" dirty="0">
                <a:cs typeface="Calibri"/>
              </a:rPr>
              <a:t>make a </a:t>
            </a:r>
            <a:r>
              <a:rPr lang="en-US" b="1" dirty="0">
                <a:cs typeface="Calibri"/>
              </a:rPr>
              <a:t>pledge and ask that you be reminded on when to pay later.</a:t>
            </a:r>
          </a:p>
          <a:p>
            <a:endParaRPr lang="en-US" b="1" dirty="0">
              <a:cs typeface="Calibri"/>
            </a:endParaRPr>
          </a:p>
          <a:p>
            <a:r>
              <a:rPr lang="en-US" dirty="0">
                <a:cs typeface="Calibri"/>
              </a:rPr>
              <a:t>Remember that we are trying to reach our overall Friends of Scouting goal by the end of February.  In many cases, pledges to be paid after 28 February are ok.  And monthly giving that will include payments made past the 28 February date is ok too.</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449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a </a:t>
            </a:r>
            <a:r>
              <a:rPr lang="en-US" b="1" dirty="0"/>
              <a:t>gift of $500 that is going to be made by giving $50 over 10 mon</a:t>
            </a:r>
            <a:r>
              <a:rPr lang="en-US" dirty="0"/>
              <a:t>ths.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the </a:t>
            </a:r>
            <a:r>
              <a:rPr lang="en-US" b="1" dirty="0"/>
              <a:t>Monthly tab--</a:t>
            </a:r>
            <a:r>
              <a:rPr lang="en-US" dirty="0"/>
              <a:t>so that a payment will be charged each month on your credit card.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Select 10 (where you indicate </a:t>
            </a:r>
            <a:r>
              <a:rPr lang="en-US" b="1" dirty="0"/>
              <a:t>how many months </a:t>
            </a:r>
            <a:r>
              <a:rPr lang="en-US" dirty="0"/>
              <a:t>you want your payment of $50 to be made)</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Select Other and type in 50, which is the </a:t>
            </a:r>
            <a:r>
              <a:rPr lang="en-US" b="1" dirty="0"/>
              <a:t>$$ you want to give each month</a:t>
            </a:r>
            <a:r>
              <a:rPr lang="en-US" dirty="0"/>
              <a:t>, not your total gift!</a:t>
            </a:r>
            <a:endParaRPr lang="en-US" dirty="0">
              <a:cs typeface="Calibri"/>
            </a:endParaRPr>
          </a:p>
          <a:p>
            <a:endParaRPr lang="en-US" dirty="0"/>
          </a:p>
          <a:p>
            <a:r>
              <a:rPr lang="en-US" b="1" dirty="0"/>
              <a:t>Be sure to not type in any $$ signs.  Just type in the number.</a:t>
            </a:r>
            <a:endParaRPr lang="en-US" b="1" dirty="0">
              <a:cs typeface="Calibri"/>
            </a:endParaRPr>
          </a:p>
          <a:p>
            <a:endParaRPr lang="en-US" dirty="0">
              <a:cs typeface="Calibri"/>
            </a:endParaRPr>
          </a:p>
          <a:p>
            <a:r>
              <a:rPr lang="en-US" dirty="0"/>
              <a:t>In this example, the donor choose NOT to pay the credit card transaction fees.</a:t>
            </a:r>
          </a:p>
          <a:p>
            <a:endParaRPr lang="en-US" dirty="0"/>
          </a:p>
          <a:p>
            <a:r>
              <a:rPr lang="en-US" dirty="0"/>
              <a:t>You will see at the bottom a Donation Summary that confirms an overall gift of $500.</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55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let's hear from you and get your feedback.</a:t>
            </a:r>
          </a:p>
          <a:p>
            <a:br>
              <a:rPr lang="en-US" dirty="0">
                <a:cs typeface="+mn-lt"/>
              </a:rPr>
            </a:br>
            <a:r>
              <a:rPr lang="en-US" b="1" dirty="0">
                <a:cs typeface="Calibri"/>
              </a:rPr>
              <a:t>Why is TAC Scouting important to you?</a:t>
            </a:r>
          </a:p>
          <a:p>
            <a:endParaRPr lang="en-US" b="1" dirty="0">
              <a:cs typeface="Calibri"/>
            </a:endParaRPr>
          </a:p>
          <a:p>
            <a:r>
              <a:rPr lang="en-US" b="1" dirty="0">
                <a:cs typeface="Calibri"/>
              </a:rPr>
              <a:t>What makes it special for you and your family?</a:t>
            </a:r>
          </a:p>
        </p:txBody>
      </p:sp>
      <p:sp>
        <p:nvSpPr>
          <p:cNvPr id="4" name="Slide Number Placeholder 3"/>
          <p:cNvSpPr>
            <a:spLocks noGrp="1"/>
          </p:cNvSpPr>
          <p:nvPr>
            <p:ph type="sldNum" sz="quarter" idx="5"/>
          </p:nvPr>
        </p:nvSpPr>
        <p:spPr/>
        <p:txBody>
          <a:bodyPr/>
          <a:lstStyle/>
          <a:p>
            <a:fld id="{A94118A5-80F3-4166-B472-9E15B24D3B55}" type="slidenum">
              <a:rPr lang="en-US"/>
              <a:t>4</a:t>
            </a:fld>
            <a:endParaRPr lang="en-US" dirty="0"/>
          </a:p>
        </p:txBody>
      </p:sp>
    </p:spTree>
    <p:extLst>
      <p:ext uri="{BB962C8B-B14F-4D97-AF65-F5344CB8AC3E}">
        <p14:creationId xmlns:p14="http://schemas.microsoft.com/office/powerpoint/2010/main" val="1210520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To process your gift, </a:t>
            </a:r>
            <a:r>
              <a:rPr lang="en-US" b="1" dirty="0">
                <a:cs typeface="Calibri"/>
              </a:rPr>
              <a:t>check the box at the bottom and select the "Give Now" button.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92B8-8309-4295-AD06-904C1E31B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610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Friends of Scouting resources on the TAC website to help you.   This FOS presentation is also available on this website.</a:t>
            </a:r>
          </a:p>
          <a:p>
            <a:r>
              <a:rPr lang="en-US" b="1" dirty="0">
                <a:hlinkClick r:id="rId3"/>
              </a:rPr>
              <a:t>www.tac-bsa.org/donate/fos</a:t>
            </a:r>
            <a:r>
              <a:rPr lang="en-US" b="1" dirty="0"/>
              <a:t> </a:t>
            </a:r>
            <a:endParaRPr lang="en-US" dirty="0"/>
          </a:p>
          <a:p>
            <a:endParaRPr lang="en-US" dirty="0"/>
          </a:p>
          <a:p>
            <a:r>
              <a:rPr lang="en-US" b="1" dirty="0"/>
              <a:t>Friends of Scouting Resources</a:t>
            </a:r>
            <a:endParaRPr lang="en-US" dirty="0"/>
          </a:p>
          <a:p>
            <a:pPr marL="171450" indent="-171450">
              <a:buFont typeface="Arial"/>
              <a:buChar char="•"/>
            </a:pPr>
            <a:r>
              <a:rPr lang="en-US" dirty="0">
                <a:hlinkClick r:id="rId4"/>
              </a:rPr>
              <a:t>Friends of Scouting Questions and Answers</a:t>
            </a:r>
            <a:endParaRPr lang="en-US"/>
          </a:p>
          <a:p>
            <a:pPr marL="171450" indent="-171450">
              <a:buFont typeface="Arial"/>
              <a:buChar char="•"/>
            </a:pPr>
            <a:r>
              <a:rPr lang="en-US" dirty="0">
                <a:hlinkClick r:id="rId5"/>
              </a:rPr>
              <a:t>Friends of Scouting Email to Executive Board and Advisory Council Members</a:t>
            </a:r>
            <a:endParaRPr lang="en-US"/>
          </a:p>
          <a:p>
            <a:pPr marL="171450" indent="-171450">
              <a:buFont typeface="Arial"/>
              <a:buChar char="•"/>
            </a:pPr>
            <a:r>
              <a:rPr lang="en-US" dirty="0">
                <a:hlinkClick r:id="rId6"/>
              </a:rPr>
              <a:t>Friends of Scouting Asks to Volunteers and Parents</a:t>
            </a:r>
            <a:endParaRPr lang="en-US"/>
          </a:p>
          <a:p>
            <a:pPr marL="171450" indent="-171450">
              <a:buFont typeface="Arial"/>
              <a:buChar char="•"/>
            </a:pPr>
            <a:r>
              <a:rPr lang="en-US" dirty="0">
                <a:hlinkClick r:id="rId7"/>
              </a:rPr>
              <a:t>FOS Volunteer Training.ppt</a:t>
            </a:r>
            <a:endParaRPr lang="en-US"/>
          </a:p>
          <a:p>
            <a:pPr marL="171450" indent="-171450">
              <a:buFont typeface="Arial"/>
              <a:buChar char="•"/>
            </a:pPr>
            <a:r>
              <a:rPr lang="en-US" dirty="0">
                <a:hlinkClick r:id="rId8"/>
              </a:rPr>
              <a:t>FOS Volunteer Training.pdf</a:t>
            </a:r>
            <a:endParaRPr lang="en-US"/>
          </a:p>
          <a:p>
            <a:pPr marL="171450" indent="-171450">
              <a:buFont typeface="Arial"/>
              <a:buChar char="•"/>
            </a:pPr>
            <a:r>
              <a:rPr lang="en-US" dirty="0">
                <a:hlinkClick r:id="rId9"/>
              </a:rPr>
              <a:t>TAC Highlights 2020</a:t>
            </a:r>
            <a:endParaRPr lang="en-US"/>
          </a:p>
          <a:p>
            <a:pPr marL="171450" indent="-171450">
              <a:buFont typeface="Arial"/>
              <a:buChar char="•"/>
            </a:pPr>
            <a:r>
              <a:rPr lang="en-US" dirty="0">
                <a:hlinkClick r:id="rId10"/>
              </a:rPr>
              <a:t>TAC Highlights 2021</a:t>
            </a:r>
            <a:endParaRPr lang="en-US"/>
          </a:p>
          <a:p>
            <a:pPr marL="171450" indent="-171450">
              <a:buFont typeface="Arial"/>
              <a:buChar char="•"/>
            </a:pPr>
            <a:r>
              <a:rPr lang="en-US" dirty="0">
                <a:hlinkClick r:id="rId11"/>
              </a:rPr>
              <a:t>Friends of Scouting Promotional Video</a:t>
            </a:r>
            <a:endParaRPr lang="en-US"/>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94118A5-80F3-4166-B472-9E15B24D3B55}" type="slidenum">
              <a:rPr lang="en-US"/>
              <a:t>43</a:t>
            </a:fld>
            <a:endParaRPr lang="en-US" dirty="0"/>
          </a:p>
        </p:txBody>
      </p:sp>
    </p:spTree>
    <p:extLst>
      <p:ext uri="{BB962C8B-B14F-4D97-AF65-F5344CB8AC3E}">
        <p14:creationId xmlns:p14="http://schemas.microsoft.com/office/powerpoint/2010/main" val="1563285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And what help do you get or need to deliver unparalleled Scouting in your community?</a:t>
            </a:r>
          </a:p>
          <a:p>
            <a:endParaRPr lang="en-US" b="1" dirty="0">
              <a:cs typeface="Calibri"/>
            </a:endParaRPr>
          </a:p>
          <a:p>
            <a:r>
              <a:rPr lang="en-US" b="1" dirty="0">
                <a:cs typeface="Calibri"/>
              </a:rPr>
              <a:t>What programs and services do you rely on to enhance and enrich your TAC Scouting experience?</a:t>
            </a:r>
          </a:p>
          <a:p>
            <a:endParaRPr lang="en-US" dirty="0">
              <a:cs typeface="Calibri"/>
            </a:endParaRPr>
          </a:p>
          <a:p>
            <a:r>
              <a:rPr lang="en-US" dirty="0">
                <a:cs typeface="Calibri"/>
              </a:rPr>
              <a:t>Let's hear from you.</a:t>
            </a:r>
          </a:p>
        </p:txBody>
      </p:sp>
      <p:sp>
        <p:nvSpPr>
          <p:cNvPr id="4" name="Slide Number Placeholder 3"/>
          <p:cNvSpPr>
            <a:spLocks noGrp="1"/>
          </p:cNvSpPr>
          <p:nvPr>
            <p:ph type="sldNum" sz="quarter" idx="5"/>
          </p:nvPr>
        </p:nvSpPr>
        <p:spPr/>
        <p:txBody>
          <a:bodyPr/>
          <a:lstStyle/>
          <a:p>
            <a:fld id="{A94118A5-80F3-4166-B472-9E15B24D3B55}" type="slidenum">
              <a:rPr lang="en-US"/>
              <a:t>5</a:t>
            </a:fld>
            <a:endParaRPr lang="en-US" dirty="0"/>
          </a:p>
        </p:txBody>
      </p:sp>
    </p:spTree>
    <p:extLst>
      <p:ext uri="{BB962C8B-B14F-4D97-AF65-F5344CB8AC3E}">
        <p14:creationId xmlns:p14="http://schemas.microsoft.com/office/powerpoint/2010/main" val="93414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What is the positive impact of TAC Scouting?</a:t>
            </a:r>
          </a:p>
          <a:p>
            <a:endParaRPr lang="en-US" dirty="0">
              <a:cs typeface="Calibri"/>
            </a:endParaRPr>
          </a:p>
          <a:p>
            <a:pPr marL="171450" indent="-171450">
              <a:buFont typeface="Arial"/>
              <a:buChar char="•"/>
            </a:pPr>
            <a:r>
              <a:rPr lang="en-US" dirty="0">
                <a:cs typeface="Calibri"/>
              </a:rPr>
              <a:t>4000+ youth developing their leadership and character</a:t>
            </a:r>
          </a:p>
          <a:p>
            <a:pPr marL="171450" indent="-171450">
              <a:buFont typeface="Arial"/>
              <a:buChar char="•"/>
            </a:pPr>
            <a:r>
              <a:rPr lang="en-US" dirty="0">
                <a:cs typeface="Calibri"/>
              </a:rPr>
              <a:t>1500+ adults influencing youth of great promise</a:t>
            </a:r>
          </a:p>
          <a:p>
            <a:pPr marL="171450" indent="-171450">
              <a:buFont typeface="Arial"/>
              <a:buChar char="•"/>
            </a:pPr>
            <a:r>
              <a:rPr lang="en-US" dirty="0">
                <a:cs typeface="Calibri"/>
              </a:rPr>
              <a:t>150+ units in 50 countries</a:t>
            </a:r>
          </a:p>
          <a:p>
            <a:pPr marL="171450" indent="-171450">
              <a:buFont typeface="Arial"/>
              <a:buChar char="•"/>
            </a:pPr>
            <a:r>
              <a:rPr lang="en-US" dirty="0">
                <a:cs typeface="Calibri"/>
              </a:rPr>
              <a:t>Arrow of Light, Eagle Scout, Quartermaster, Summit Award recognitions</a:t>
            </a:r>
          </a:p>
          <a:p>
            <a:pPr marL="171450" indent="-171450">
              <a:buFont typeface="Arial"/>
              <a:buChar char="•"/>
            </a:pPr>
            <a:r>
              <a:rPr lang="en-US" dirty="0">
                <a:cs typeface="Calibri"/>
              </a:rPr>
              <a:t>Day Camps, Summer Camps, Merit Badge Weekends, Camporees</a:t>
            </a:r>
          </a:p>
          <a:p>
            <a:pPr marL="171450" indent="-171450">
              <a:buFont typeface="Arial"/>
              <a:buChar char="•"/>
            </a:pPr>
            <a:r>
              <a:rPr lang="en-US" dirty="0">
                <a:cs typeface="Calibri"/>
              </a:rPr>
              <a:t>Community Service Projects</a:t>
            </a:r>
          </a:p>
          <a:p>
            <a:pPr marL="171450" indent="-171450">
              <a:buFont typeface="Arial"/>
              <a:buChar char="•"/>
            </a:pPr>
            <a:r>
              <a:rPr lang="en-US" dirty="0">
                <a:cs typeface="Calibri"/>
              </a:rPr>
              <a:t>Historic Trails</a:t>
            </a:r>
          </a:p>
          <a:p>
            <a:endParaRPr lang="en-US" dirty="0">
              <a:cs typeface="Calibri"/>
            </a:endParaRPr>
          </a:p>
          <a:p>
            <a:pPr>
              <a:buFont typeface="Arial"/>
            </a:pPr>
            <a:r>
              <a:rPr lang="en-US" dirty="0">
                <a:cs typeface="Calibri"/>
              </a:rPr>
              <a:t>And so much more!</a:t>
            </a:r>
          </a:p>
        </p:txBody>
      </p:sp>
      <p:sp>
        <p:nvSpPr>
          <p:cNvPr id="4" name="Slide Number Placeholder 3"/>
          <p:cNvSpPr>
            <a:spLocks noGrp="1"/>
          </p:cNvSpPr>
          <p:nvPr>
            <p:ph type="sldNum" sz="quarter" idx="5"/>
          </p:nvPr>
        </p:nvSpPr>
        <p:spPr/>
        <p:txBody>
          <a:bodyPr/>
          <a:lstStyle/>
          <a:p>
            <a:fld id="{A94118A5-80F3-4166-B472-9E15B24D3B55}" type="slidenum">
              <a:rPr lang="en-US"/>
              <a:t>6</a:t>
            </a:fld>
            <a:endParaRPr lang="en-US" dirty="0"/>
          </a:p>
        </p:txBody>
      </p:sp>
    </p:spTree>
    <p:extLst>
      <p:ext uri="{BB962C8B-B14F-4D97-AF65-F5344CB8AC3E}">
        <p14:creationId xmlns:p14="http://schemas.microsoft.com/office/powerpoint/2010/main" val="130712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we cannot overlook the </a:t>
            </a:r>
            <a:r>
              <a:rPr lang="en-US" b="1" dirty="0">
                <a:cs typeface="Calibri"/>
              </a:rPr>
              <a:t>positive impact of TAC Eagle Scout projects.</a:t>
            </a:r>
          </a:p>
          <a:p>
            <a:endParaRPr lang="en-US" dirty="0">
              <a:cs typeface="Calibri"/>
            </a:endParaRPr>
          </a:p>
          <a:p>
            <a:r>
              <a:rPr lang="en-US" dirty="0">
                <a:cs typeface="Calibri"/>
              </a:rPr>
              <a:t>Here are some examples.  </a:t>
            </a:r>
          </a:p>
          <a:p>
            <a:pPr marL="171450" indent="-171450">
              <a:buFont typeface="Arial"/>
              <a:buChar char="•"/>
            </a:pPr>
            <a:r>
              <a:rPr lang="en-US" dirty="0">
                <a:cs typeface="Calibri"/>
              </a:rPr>
              <a:t>Bike Park Reclamation</a:t>
            </a:r>
          </a:p>
          <a:p>
            <a:pPr marL="171450" indent="-171450">
              <a:buFont typeface="Arial"/>
              <a:buChar char="•"/>
            </a:pPr>
            <a:r>
              <a:rPr lang="en-US" dirty="0">
                <a:cs typeface="Calibri"/>
              </a:rPr>
              <a:t>High School Gardens</a:t>
            </a:r>
          </a:p>
          <a:p>
            <a:pPr marL="171450" indent="-171450">
              <a:buFont typeface="Arial"/>
              <a:buChar char="•"/>
            </a:pPr>
            <a:r>
              <a:rPr lang="en-US" dirty="0">
                <a:cs typeface="Calibri"/>
              </a:rPr>
              <a:t>Refugees on Wheels</a:t>
            </a:r>
          </a:p>
          <a:p>
            <a:pPr marL="171450" indent="-171450">
              <a:buFont typeface="Arial"/>
              <a:buChar char="•"/>
            </a:pPr>
            <a:r>
              <a:rPr lang="en-US" dirty="0">
                <a:cs typeface="Calibri"/>
              </a:rPr>
              <a:t>Orphans Home Shoe Drive</a:t>
            </a:r>
          </a:p>
          <a:p>
            <a:pPr marL="171450" indent="-171450">
              <a:buFont typeface="Arial"/>
              <a:buChar char="•"/>
            </a:pPr>
            <a:r>
              <a:rPr lang="en-US" dirty="0">
                <a:cs typeface="Calibri"/>
              </a:rPr>
              <a:t>Hands-on CPR Marathon</a:t>
            </a:r>
          </a:p>
          <a:p>
            <a:pPr marL="171450" indent="-171450">
              <a:buFont typeface="Arial"/>
              <a:buChar char="•"/>
            </a:pPr>
            <a:r>
              <a:rPr lang="en-US" dirty="0">
                <a:cs typeface="Calibri"/>
              </a:rPr>
              <a:t>Toy Drive for Refugees</a:t>
            </a:r>
          </a:p>
          <a:p>
            <a:pPr marL="171450" indent="-171450">
              <a:buFont typeface="Arial"/>
              <a:buChar char="•"/>
            </a:pPr>
            <a:r>
              <a:rPr lang="en-US" dirty="0">
                <a:cs typeface="Calibri"/>
              </a:rPr>
              <a:t>Refugee Center</a:t>
            </a:r>
          </a:p>
          <a:p>
            <a:pPr marL="171450" indent="-171450">
              <a:buFont typeface="Arial"/>
              <a:buChar char="•"/>
            </a:pPr>
            <a:r>
              <a:rPr lang="en-US" dirty="0">
                <a:cs typeface="Calibri"/>
              </a:rPr>
              <a:t>Building Bat Houses</a:t>
            </a:r>
          </a:p>
          <a:p>
            <a:pPr marL="171450" indent="-171450">
              <a:buFont typeface="Arial"/>
              <a:buChar char="•"/>
            </a:pPr>
            <a:r>
              <a:rPr lang="en-US" dirty="0">
                <a:cs typeface="Calibri"/>
              </a:rPr>
              <a:t>5K for Autism Awareness</a:t>
            </a:r>
          </a:p>
          <a:p>
            <a:endParaRPr lang="en-US" dirty="0">
              <a:cs typeface="Calibri"/>
            </a:endParaRPr>
          </a:p>
          <a:p>
            <a:r>
              <a:rPr lang="en-US" dirty="0">
                <a:cs typeface="Calibri"/>
              </a:rPr>
              <a:t>What other Eagle Scout projects have you experienced or heard about?</a:t>
            </a:r>
            <a:endParaRPr lang="en-US" dirty="0"/>
          </a:p>
          <a:p>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a:t>7</a:t>
            </a:fld>
            <a:endParaRPr lang="en-US" dirty="0"/>
          </a:p>
        </p:txBody>
      </p:sp>
    </p:spTree>
    <p:extLst>
      <p:ext uri="{BB962C8B-B14F-4D97-AF65-F5344CB8AC3E}">
        <p14:creationId xmlns:p14="http://schemas.microsoft.com/office/powerpoint/2010/main" val="71729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So, why invest in TAC Scouting?</a:t>
            </a:r>
          </a:p>
          <a:p>
            <a:endParaRPr lang="en-US" dirty="0">
              <a:cs typeface="Calibri"/>
            </a:endParaRPr>
          </a:p>
          <a:p>
            <a:r>
              <a:rPr lang="en-US" dirty="0">
                <a:cs typeface="Calibri"/>
              </a:rPr>
              <a:t>Why might that be important to extend your influence beyond the immediate Scouting community that you live in?</a:t>
            </a:r>
          </a:p>
          <a:p>
            <a:endParaRPr lang="en-US" dirty="0">
              <a:cs typeface="Calibri"/>
            </a:endParaRPr>
          </a:p>
          <a:p>
            <a:pPr marL="171450" indent="-171450">
              <a:buFont typeface="Arial"/>
              <a:buChar char="•"/>
            </a:pPr>
            <a:r>
              <a:rPr lang="en-US" dirty="0">
                <a:cs typeface="Calibri"/>
              </a:rPr>
              <a:t>Unparalleled Scouting for more youth</a:t>
            </a:r>
          </a:p>
          <a:p>
            <a:pPr marL="171450" indent="-171450">
              <a:buFont typeface="Arial"/>
              <a:buChar char="•"/>
            </a:pPr>
            <a:r>
              <a:rPr lang="en-US" dirty="0">
                <a:cs typeface="Calibri"/>
              </a:rPr>
              <a:t>Better camp programs</a:t>
            </a:r>
          </a:p>
          <a:p>
            <a:pPr marL="171450" indent="-171450">
              <a:buFont typeface="Arial"/>
              <a:buChar char="•"/>
            </a:pPr>
            <a:r>
              <a:rPr lang="en-US" dirty="0">
                <a:cs typeface="Calibri"/>
              </a:rPr>
              <a:t>More trained volunteers</a:t>
            </a:r>
          </a:p>
          <a:p>
            <a:pPr marL="171450" indent="-171450">
              <a:buFont typeface="Arial"/>
              <a:buChar char="•"/>
            </a:pPr>
            <a:r>
              <a:rPr lang="en-US" dirty="0">
                <a:cs typeface="Calibri"/>
              </a:rPr>
              <a:t>Stronger support to TAC Communities</a:t>
            </a:r>
          </a:p>
          <a:p>
            <a:pPr marL="171450" indent="-171450">
              <a:buFont typeface="Arial"/>
              <a:buChar char="•"/>
            </a:pPr>
            <a:r>
              <a:rPr lang="en-US" dirty="0">
                <a:cs typeface="Calibri"/>
              </a:rPr>
              <a:t>More packs, troops, crews, ships</a:t>
            </a:r>
          </a:p>
          <a:p>
            <a:pPr marL="171450" indent="-171450">
              <a:buFont typeface="Arial"/>
              <a:buChar char="•"/>
            </a:pPr>
            <a:r>
              <a:rPr lang="en-US" dirty="0">
                <a:cs typeface="Calibri"/>
              </a:rPr>
              <a:t>Develop leaders and citizens </a:t>
            </a:r>
          </a:p>
          <a:p>
            <a:pPr marL="171450" indent="-171450">
              <a:buFont typeface="Arial"/>
              <a:buChar char="•"/>
            </a:pPr>
            <a:r>
              <a:rPr lang="en-US" dirty="0">
                <a:cs typeface="Calibri"/>
              </a:rPr>
              <a:t>Instill values of Scout Oath and Law</a:t>
            </a:r>
          </a:p>
        </p:txBody>
      </p:sp>
      <p:sp>
        <p:nvSpPr>
          <p:cNvPr id="4" name="Slide Number Placeholder 3"/>
          <p:cNvSpPr>
            <a:spLocks noGrp="1"/>
          </p:cNvSpPr>
          <p:nvPr>
            <p:ph type="sldNum" sz="quarter" idx="5"/>
          </p:nvPr>
        </p:nvSpPr>
        <p:spPr/>
        <p:txBody>
          <a:bodyPr/>
          <a:lstStyle/>
          <a:p>
            <a:fld id="{A94118A5-80F3-4166-B472-9E15B24D3B55}" type="slidenum">
              <a:rPr lang="en-US"/>
              <a:t>8</a:t>
            </a:fld>
            <a:endParaRPr lang="en-US" dirty="0"/>
          </a:p>
        </p:txBody>
      </p:sp>
    </p:spTree>
    <p:extLst>
      <p:ext uri="{BB962C8B-B14F-4D97-AF65-F5344CB8AC3E}">
        <p14:creationId xmlns:p14="http://schemas.microsoft.com/office/powerpoint/2010/main" val="231378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1" i="0" u="none" strike="noStrike" dirty="0">
                <a:solidFill>
                  <a:srgbClr val="005AA3"/>
                </a:solidFill>
                <a:effectLst/>
                <a:latin typeface="Helvetica" panose="020B0604020202020204" pitchFamily="34" charset="0"/>
              </a:rPr>
              <a:t>Goal of $300,000</a:t>
            </a:r>
            <a:r>
              <a:rPr lang="en-US" b="0" i="0" dirty="0">
                <a:solidFill>
                  <a:srgbClr val="000000"/>
                </a:solidFill>
                <a:effectLst/>
                <a:latin typeface="Helvetica" panose="020B0604020202020204" pitchFamily="34" charset="0"/>
              </a:rPr>
              <a:t>​</a:t>
            </a:r>
          </a:p>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Goal is ambitious, but achievable.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High level of engagement from our board members is critical.</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Will require outreach beyond our current donors, i.e., NEW donors.</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Will require significant engagement from district leaders, especially regarding new donors and membership</a:t>
            </a:r>
            <a:endParaRPr lang="en-US" dirty="0"/>
          </a:p>
        </p:txBody>
      </p:sp>
      <p:sp>
        <p:nvSpPr>
          <p:cNvPr id="4" name="Slide Number Placeholder 3"/>
          <p:cNvSpPr>
            <a:spLocks noGrp="1"/>
          </p:cNvSpPr>
          <p:nvPr>
            <p:ph type="sldNum" sz="quarter" idx="5"/>
          </p:nvPr>
        </p:nvSpPr>
        <p:spPr/>
        <p:txBody>
          <a:bodyPr/>
          <a:lstStyle/>
          <a:p>
            <a:fld id="{A94118A5-80F3-4166-B472-9E15B24D3B55}" type="slidenum">
              <a:rPr lang="en-US" smtClean="0"/>
              <a:t>9</a:t>
            </a:fld>
            <a:endParaRPr lang="en-US" dirty="0"/>
          </a:p>
        </p:txBody>
      </p:sp>
    </p:spTree>
    <p:extLst>
      <p:ext uri="{BB962C8B-B14F-4D97-AF65-F5344CB8AC3E}">
        <p14:creationId xmlns:p14="http://schemas.microsoft.com/office/powerpoint/2010/main" val="48006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6AE5-23DE-4356-9203-165B0BD008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5F8B83-3365-4CCB-821F-B4CF05A7D7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302E9E-A9FD-48F8-A251-3E54F720A0E6}"/>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5" name="Footer Placeholder 4">
            <a:extLst>
              <a:ext uri="{FF2B5EF4-FFF2-40B4-BE49-F238E27FC236}">
                <a16:creationId xmlns:a16="http://schemas.microsoft.com/office/drawing/2014/main" id="{6DDF2B5C-FBAD-4734-8B03-00EC5CFCFA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0D60CD-8324-4367-9F29-6C7F3B53B81E}"/>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82154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FC7F-4EC2-4D79-8723-B138C4BF30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2C1AB6-85BC-4186-842D-EAF77A5C9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ADBC3-49F9-45B1-B244-0C102854CAD9}"/>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5" name="Footer Placeholder 4">
            <a:extLst>
              <a:ext uri="{FF2B5EF4-FFF2-40B4-BE49-F238E27FC236}">
                <a16:creationId xmlns:a16="http://schemas.microsoft.com/office/drawing/2014/main" id="{4AEB63ED-A1EA-40ED-A02D-108FFF81BF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F98CF6-E1AE-4CC1-B880-412297FFCA3E}"/>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212240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9BC6F-6B53-42D4-B16E-EC50D14D4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253933-4267-42C7-A80C-2BE3E6F70E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C21C6-3820-4F6B-B0AC-08C325588F3C}"/>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5" name="Footer Placeholder 4">
            <a:extLst>
              <a:ext uri="{FF2B5EF4-FFF2-40B4-BE49-F238E27FC236}">
                <a16:creationId xmlns:a16="http://schemas.microsoft.com/office/drawing/2014/main" id="{BFFFB468-DAC8-4259-818E-70304CA505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5FD546-502C-4C69-8288-0CF6B82B9BDB}"/>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1675486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DA3D-D2AC-C140-BF6D-04055DEEE4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DA69C0-3446-D54D-A1DD-48FF0AAA6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1407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C1A1-71A0-DD49-9760-63A00E5873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16CB3-B610-1343-910C-FE7CA519D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987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C236-A5CC-0942-86BC-81B68A2E1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0D9B54-7E16-4041-B18C-004901054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5049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5115-BAEF-B54F-A24E-E4D00826C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656E6-EE05-814D-BF98-31D3E19F5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1AC6C9-B054-3449-89C7-992CBBFE0B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71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46A1-CEBF-FE4D-8EC8-94E9493BA655}"/>
              </a:ext>
            </a:extLst>
          </p:cNvPr>
          <p:cNvSpPr>
            <a:spLocks noGrp="1"/>
          </p:cNvSpPr>
          <p:nvPr>
            <p:ph type="title"/>
          </p:nvPr>
        </p:nvSpPr>
        <p:spPr>
          <a:xfrm>
            <a:off x="839788" y="668337"/>
            <a:ext cx="10515600" cy="1022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7A7759-2F2D-3445-BDB1-AB58AA8E4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80BB42-A06D-BA42-A675-52753B506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C04E3-E618-FD48-BCA7-0F2B5DCE5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2CE5C-941F-0141-BEC6-BF9787C5D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61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C152-455D-3F4E-B7F3-B6657B87CF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5288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97AB-E128-0745-9038-63DF83CE6824}"/>
              </a:ext>
            </a:extLst>
          </p:cNvPr>
          <p:cNvSpPr>
            <a:spLocks noGrp="1"/>
          </p:cNvSpPr>
          <p:nvPr>
            <p:ph type="title"/>
          </p:nvPr>
        </p:nvSpPr>
        <p:spPr>
          <a:xfrm>
            <a:off x="839788" y="727586"/>
            <a:ext cx="3932237" cy="13298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0C21B-E579-5545-B400-50D00FD4F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10B73-8EFF-DA4C-BA48-5BC7D02B7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669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81EC-763F-4E10-B529-6B0D978D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A8837-80AA-469A-B10C-0186AC968C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079DF-4081-4D42-8CBC-024F5DBB2181}"/>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5" name="Footer Placeholder 4">
            <a:extLst>
              <a:ext uri="{FF2B5EF4-FFF2-40B4-BE49-F238E27FC236}">
                <a16:creationId xmlns:a16="http://schemas.microsoft.com/office/drawing/2014/main" id="{CB9AEF05-2E1D-4929-BB58-146B8B9E09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85D0D-615F-489E-854A-E4BF1CF6CEF7}"/>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29263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50A7-404B-AF40-90AF-075D3496C8DA}"/>
              </a:ext>
            </a:extLst>
          </p:cNvPr>
          <p:cNvSpPr>
            <a:spLocks noGrp="1"/>
          </p:cNvSpPr>
          <p:nvPr>
            <p:ph type="title"/>
          </p:nvPr>
        </p:nvSpPr>
        <p:spPr>
          <a:xfrm>
            <a:off x="839788" y="786580"/>
            <a:ext cx="3932237" cy="1270819"/>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F646A5-E0E7-EE41-B64B-3862CF3131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A6335AD-0144-9247-A588-E162F070F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3790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B38C-6B82-4044-BC8C-6E2DEC5CD6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0BC60A-78FD-4D10-8E22-FBF05800D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B89AEA-7029-4472-BD63-458DC0214DB1}"/>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5" name="Footer Placeholder 4">
            <a:extLst>
              <a:ext uri="{FF2B5EF4-FFF2-40B4-BE49-F238E27FC236}">
                <a16:creationId xmlns:a16="http://schemas.microsoft.com/office/drawing/2014/main" id="{41F2B3CD-2689-4824-A037-EC5F90D446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B13D0A-81FA-4F84-B19F-3336B4CD48AD}"/>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200671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EFBA-50FE-4C30-8243-6F9B7D816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94B25-A16E-479C-86D1-4C70E82A8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03BFC2-08A5-4DC9-AB88-C64BA9292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82671-4AAB-4D00-9C1E-71AF4127471C}"/>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6" name="Footer Placeholder 5">
            <a:extLst>
              <a:ext uri="{FF2B5EF4-FFF2-40B4-BE49-F238E27FC236}">
                <a16:creationId xmlns:a16="http://schemas.microsoft.com/office/drawing/2014/main" id="{28A1AB98-302F-4C79-8EDA-59101F7907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5634CD-0265-42D0-99D9-637C3A54780F}"/>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146235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19B8-7EE1-4183-A1DE-7EAC19FC80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82F035-6C88-49E0-A4EC-1EC00442E7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949A9E-00E0-4C27-B793-61782CC44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8EDBC4-ADF3-4D56-A50C-A6FBECA0B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2EF4C-D153-40BA-811C-3B70727DD3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B8A34A-A1BE-42FD-B29A-58AF8D1214FC}"/>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8" name="Footer Placeholder 7">
            <a:extLst>
              <a:ext uri="{FF2B5EF4-FFF2-40B4-BE49-F238E27FC236}">
                <a16:creationId xmlns:a16="http://schemas.microsoft.com/office/drawing/2014/main" id="{B0251DA5-D559-48AA-B25C-BB2666647C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097595-195E-4239-A084-ADC8C3D34FFC}"/>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389538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0238-E71F-4CC0-BEC7-625213A4E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E8E24F-3193-4257-9BBF-12F2B06FAFCB}"/>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4" name="Footer Placeholder 3">
            <a:extLst>
              <a:ext uri="{FF2B5EF4-FFF2-40B4-BE49-F238E27FC236}">
                <a16:creationId xmlns:a16="http://schemas.microsoft.com/office/drawing/2014/main" id="{ECF8FD93-75F1-4F3B-BC17-C09172A4D7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3633E4-4B32-4A3D-9FCC-36D8F46A20B0}"/>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405998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70DFD-6F47-4802-9FB2-7B8718D48690}"/>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3" name="Footer Placeholder 2">
            <a:extLst>
              <a:ext uri="{FF2B5EF4-FFF2-40B4-BE49-F238E27FC236}">
                <a16:creationId xmlns:a16="http://schemas.microsoft.com/office/drawing/2014/main" id="{3B41A3AD-9CEB-4058-B781-6EC89435B6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4C91AE-01F2-4FED-B742-11C2A8C61673}"/>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2342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F7E4-2622-4330-B979-2A3D62C14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8E1DF-7D53-4ADF-922C-5927F7118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24FD33-A9C1-4DC2-87B6-03A5EBA3D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88524-106E-4F7A-9E1E-BE7923A187DE}"/>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6" name="Footer Placeholder 5">
            <a:extLst>
              <a:ext uri="{FF2B5EF4-FFF2-40B4-BE49-F238E27FC236}">
                <a16:creationId xmlns:a16="http://schemas.microsoft.com/office/drawing/2014/main" id="{8E09598E-76A3-4DB8-82C6-82B91465C9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7F8E35-190E-45CB-8393-1911F278F956}"/>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3449567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4002-30CA-4C75-9546-D99C25585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F1D6A9-57E9-4FCE-8374-335B2D7D9B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CE04DA9-25DC-4297-864E-66EA7612F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0F7D8-79A7-4F4B-90DC-45425554E59F}"/>
              </a:ext>
            </a:extLst>
          </p:cNvPr>
          <p:cNvSpPr>
            <a:spLocks noGrp="1"/>
          </p:cNvSpPr>
          <p:nvPr>
            <p:ph type="dt" sz="half" idx="10"/>
          </p:nvPr>
        </p:nvSpPr>
        <p:spPr/>
        <p:txBody>
          <a:bodyPr/>
          <a:lstStyle/>
          <a:p>
            <a:fld id="{3E474A58-3E7A-4108-8A35-9C9351C6DC08}" type="datetimeFigureOut">
              <a:rPr lang="en-US" smtClean="0"/>
              <a:t>11/7/2022</a:t>
            </a:fld>
            <a:endParaRPr lang="en-US" dirty="0"/>
          </a:p>
        </p:txBody>
      </p:sp>
      <p:sp>
        <p:nvSpPr>
          <p:cNvPr id="6" name="Footer Placeholder 5">
            <a:extLst>
              <a:ext uri="{FF2B5EF4-FFF2-40B4-BE49-F238E27FC236}">
                <a16:creationId xmlns:a16="http://schemas.microsoft.com/office/drawing/2014/main" id="{A3566CDE-12CE-4E61-A38F-94412E996C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031AC4-67F4-4777-B704-652F5E263EA6}"/>
              </a:ext>
            </a:extLst>
          </p:cNvPr>
          <p:cNvSpPr>
            <a:spLocks noGrp="1"/>
          </p:cNvSpPr>
          <p:nvPr>
            <p:ph type="sldNum" sz="quarter" idx="12"/>
          </p:nvPr>
        </p:nvSpPr>
        <p:spPr/>
        <p:txBody>
          <a:bodyPr/>
          <a:lstStyle/>
          <a:p>
            <a:fld id="{B940468E-A1BA-4C0B-8557-184FE8C10CA7}" type="slidenum">
              <a:rPr lang="en-US" smtClean="0"/>
              <a:t>‹#›</a:t>
            </a:fld>
            <a:endParaRPr lang="en-US" dirty="0"/>
          </a:p>
        </p:txBody>
      </p:sp>
    </p:spTree>
    <p:extLst>
      <p:ext uri="{BB962C8B-B14F-4D97-AF65-F5344CB8AC3E}">
        <p14:creationId xmlns:p14="http://schemas.microsoft.com/office/powerpoint/2010/main" val="235073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88B82-392E-41CB-933B-8B1A86393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8CD23-2638-42BD-AA48-7F5E5A2F6B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DC184-A64D-48E5-A1A4-B2A2F7CDB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74A58-3E7A-4108-8A35-9C9351C6DC08}" type="datetimeFigureOut">
              <a:rPr lang="en-US" smtClean="0"/>
              <a:t>11/7/2022</a:t>
            </a:fld>
            <a:endParaRPr lang="en-US" dirty="0"/>
          </a:p>
        </p:txBody>
      </p:sp>
      <p:sp>
        <p:nvSpPr>
          <p:cNvPr id="5" name="Footer Placeholder 4">
            <a:extLst>
              <a:ext uri="{FF2B5EF4-FFF2-40B4-BE49-F238E27FC236}">
                <a16:creationId xmlns:a16="http://schemas.microsoft.com/office/drawing/2014/main" id="{855D36CC-7C94-40A1-8B2C-822D147C0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F7E337-95BB-4C13-AF66-602240EA96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0468E-A1BA-4C0B-8557-184FE8C10CA7}" type="slidenum">
              <a:rPr lang="en-US" smtClean="0"/>
              <a:t>‹#›</a:t>
            </a:fld>
            <a:endParaRPr lang="en-US" dirty="0"/>
          </a:p>
        </p:txBody>
      </p:sp>
    </p:spTree>
    <p:extLst>
      <p:ext uri="{BB962C8B-B14F-4D97-AF65-F5344CB8AC3E}">
        <p14:creationId xmlns:p14="http://schemas.microsoft.com/office/powerpoint/2010/main" val="437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6C378-49E5-9E4B-9481-04C93F2A5AD1}"/>
              </a:ext>
            </a:extLst>
          </p:cNvPr>
          <p:cNvSpPr>
            <a:spLocks noGrp="1"/>
          </p:cNvSpPr>
          <p:nvPr>
            <p:ph type="title"/>
          </p:nvPr>
        </p:nvSpPr>
        <p:spPr>
          <a:xfrm>
            <a:off x="838200" y="74280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EB958A-A4ED-C94C-AFED-82D616C11930}"/>
              </a:ext>
            </a:extLst>
          </p:cNvPr>
          <p:cNvSpPr>
            <a:spLocks noGrp="1"/>
          </p:cNvSpPr>
          <p:nvPr>
            <p:ph type="body" idx="1"/>
          </p:nvPr>
        </p:nvSpPr>
        <p:spPr>
          <a:xfrm>
            <a:off x="838200" y="2206486"/>
            <a:ext cx="10515600" cy="42571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44A38011-7C4E-4B47-ACC7-2957C31C507C}"/>
              </a:ext>
            </a:extLst>
          </p:cNvPr>
          <p:cNvSpPr/>
          <p:nvPr userDrawn="1"/>
        </p:nvSpPr>
        <p:spPr>
          <a:xfrm>
            <a:off x="0" y="0"/>
            <a:ext cx="12192000" cy="681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E1AC43-4DE8-8C40-BE46-3DF9DA0B7F1E}"/>
              </a:ext>
            </a:extLst>
          </p:cNvPr>
          <p:cNvPicPr>
            <a:picLocks noChangeAspect="1"/>
          </p:cNvPicPr>
          <p:nvPr userDrawn="1"/>
        </p:nvPicPr>
        <p:blipFill>
          <a:blip r:embed="rId11">
            <a:clrChange>
              <a:clrFrom>
                <a:srgbClr val="000000"/>
              </a:clrFrom>
              <a:clrTo>
                <a:srgbClr val="000000">
                  <a:alpha val="0"/>
                </a:srgbClr>
              </a:clrTo>
            </a:clrChange>
          </a:blip>
          <a:stretch>
            <a:fillRect/>
          </a:stretch>
        </p:blipFill>
        <p:spPr>
          <a:xfrm>
            <a:off x="451405" y="138808"/>
            <a:ext cx="2666950" cy="426125"/>
          </a:xfrm>
          <a:prstGeom prst="rect">
            <a:avLst/>
          </a:prstGeom>
        </p:spPr>
      </p:pic>
      <p:pic>
        <p:nvPicPr>
          <p:cNvPr id="11" name="Picture 10">
            <a:extLst>
              <a:ext uri="{FF2B5EF4-FFF2-40B4-BE49-F238E27FC236}">
                <a16:creationId xmlns:a16="http://schemas.microsoft.com/office/drawing/2014/main" id="{3837316C-76F2-5B41-AF8B-2650BA79107B}"/>
              </a:ext>
            </a:extLst>
          </p:cNvPr>
          <p:cNvPicPr/>
          <p:nvPr userDrawn="1"/>
        </p:nvPicPr>
        <p:blipFill rotWithShape="1">
          <a:blip r:embed="rId12"/>
          <a:srcRect l="84826" b="3642"/>
          <a:stretch/>
        </p:blipFill>
        <p:spPr>
          <a:xfrm>
            <a:off x="10227365" y="4165017"/>
            <a:ext cx="1964635" cy="2692983"/>
          </a:xfrm>
          <a:prstGeom prst="rect">
            <a:avLst/>
          </a:prstGeom>
        </p:spPr>
      </p:pic>
      <p:sp>
        <p:nvSpPr>
          <p:cNvPr id="10" name="Rectangle 9">
            <a:extLst>
              <a:ext uri="{FF2B5EF4-FFF2-40B4-BE49-F238E27FC236}">
                <a16:creationId xmlns:a16="http://schemas.microsoft.com/office/drawing/2014/main" id="{3C89F0B8-BF2B-4541-8EE5-54EB62568CD5}"/>
              </a:ext>
            </a:extLst>
          </p:cNvPr>
          <p:cNvSpPr/>
          <p:nvPr userDrawn="1"/>
        </p:nvSpPr>
        <p:spPr>
          <a:xfrm>
            <a:off x="0" y="6579704"/>
            <a:ext cx="12192000" cy="2782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FE34DE-C035-034C-A384-93AFFC18C2D2}"/>
              </a:ext>
            </a:extLst>
          </p:cNvPr>
          <p:cNvPicPr>
            <a:picLocks noChangeAspect="1"/>
          </p:cNvPicPr>
          <p:nvPr userDrawn="1"/>
        </p:nvPicPr>
        <p:blipFill>
          <a:blip r:embed="rId13"/>
          <a:stretch>
            <a:fillRect/>
          </a:stretch>
        </p:blipFill>
        <p:spPr>
          <a:xfrm>
            <a:off x="11347450" y="6386687"/>
            <a:ext cx="765392" cy="93143"/>
          </a:xfrm>
          <a:prstGeom prst="rect">
            <a:avLst/>
          </a:prstGeom>
        </p:spPr>
      </p:pic>
    </p:spTree>
    <p:extLst>
      <p:ext uri="{BB962C8B-B14F-4D97-AF65-F5344CB8AC3E}">
        <p14:creationId xmlns:p14="http://schemas.microsoft.com/office/powerpoint/2010/main" val="2113227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s02web.zoom.us/j/87897335122"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us02web.zoom.us/j/89936389806"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tac-bsa.org/donate/fos/"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tac-bsa.org/donate/fos/"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tac-bsa.org/donate/fos/"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www.tac-bsa.org/donate/fo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EBE8827-085E-4CBA-8B66-51845A0D181D}"/>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b="1" kern="1200" dirty="0">
                <a:solidFill>
                  <a:schemeClr val="tx1"/>
                </a:solidFill>
                <a:latin typeface="+mj-lt"/>
                <a:ea typeface="+mj-ea"/>
                <a:cs typeface="+mj-cs"/>
              </a:rPr>
              <a:t>TAC Friends of Scouting 2023</a:t>
            </a:r>
          </a:p>
        </p:txBody>
      </p:sp>
      <p:pic>
        <p:nvPicPr>
          <p:cNvPr id="7" name="Content Placeholder 6">
            <a:extLst>
              <a:ext uri="{FF2B5EF4-FFF2-40B4-BE49-F238E27FC236}">
                <a16:creationId xmlns:a16="http://schemas.microsoft.com/office/drawing/2014/main" id="{524A09ED-D9E3-9934-6453-C600C385D55E}"/>
              </a:ext>
            </a:extLst>
          </p:cNvPr>
          <p:cNvPicPr>
            <a:picLocks noGrp="1" noChangeAspect="1"/>
          </p:cNvPicPr>
          <p:nvPr>
            <p:ph idx="1"/>
          </p:nvPr>
        </p:nvPicPr>
        <p:blipFill>
          <a:blip r:embed="rId3"/>
          <a:stretch>
            <a:fillRect/>
          </a:stretch>
        </p:blipFill>
        <p:spPr>
          <a:xfrm>
            <a:off x="716280" y="1337122"/>
            <a:ext cx="6436548" cy="4183756"/>
          </a:xfrm>
          <a:prstGeom prst="rect">
            <a:avLst/>
          </a:prstGeom>
        </p:spPr>
      </p:pic>
      <p:cxnSp>
        <p:nvCxnSpPr>
          <p:cNvPr id="18" name="Straight Connector 17">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031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6C44-06F7-1D70-19CF-DEB9B68D2E5C}"/>
              </a:ext>
            </a:extLst>
          </p:cNvPr>
          <p:cNvSpPr>
            <a:spLocks noGrp="1"/>
          </p:cNvSpPr>
          <p:nvPr>
            <p:ph type="title"/>
          </p:nvPr>
        </p:nvSpPr>
        <p:spPr/>
        <p:txBody>
          <a:bodyPr/>
          <a:lstStyle/>
          <a:p>
            <a:r>
              <a:rPr lang="en-US" b="1" i="0" u="none" strike="noStrike" dirty="0">
                <a:solidFill>
                  <a:srgbClr val="CF0031"/>
                </a:solidFill>
                <a:effectLst/>
                <a:latin typeface="Helvetica" panose="020B0604020202020204" pitchFamily="34" charset="0"/>
              </a:rPr>
              <a:t>Paul Ostling Challenge Gifts</a:t>
            </a:r>
            <a:r>
              <a:rPr lang="en-US" b="0" i="0" dirty="0">
                <a:solidFill>
                  <a:srgbClr val="000000"/>
                </a:solidFill>
                <a:effectLst/>
                <a:latin typeface="Helvetica" panose="020B0604020202020204" pitchFamily="34" charset="0"/>
              </a:rPr>
              <a:t>​​</a:t>
            </a:r>
            <a:endParaRPr lang="en-US" dirty="0"/>
          </a:p>
        </p:txBody>
      </p:sp>
      <p:sp>
        <p:nvSpPr>
          <p:cNvPr id="3" name="Content Placeholder 2">
            <a:extLst>
              <a:ext uri="{FF2B5EF4-FFF2-40B4-BE49-F238E27FC236}">
                <a16:creationId xmlns:a16="http://schemas.microsoft.com/office/drawing/2014/main" id="{E8FF18FF-1D23-F41B-F7DD-33A4411E1E52}"/>
              </a:ext>
            </a:extLst>
          </p:cNvPr>
          <p:cNvSpPr>
            <a:spLocks noGrp="1"/>
          </p:cNvSpPr>
          <p:nvPr>
            <p:ph idx="1"/>
          </p:nvPr>
        </p:nvSpPr>
        <p:spPr/>
        <p:txBody>
          <a:bodyPr/>
          <a:lstStyle/>
          <a:p>
            <a:pPr marL="0" indent="0" algn="l" rtl="0" fontAlgn="base">
              <a:buNone/>
            </a:pPr>
            <a:r>
              <a:rPr lang="en-US" b="1" i="0" u="none" strike="noStrike" dirty="0">
                <a:solidFill>
                  <a:srgbClr val="005AA3"/>
                </a:solidFill>
                <a:effectLst/>
                <a:latin typeface="Helvetica" panose="020B0604020202020204" pitchFamily="34" charset="0"/>
              </a:rPr>
              <a:t>NEW Donors</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A dollar-for-dollar match up to $15,000 for all NEW FOS gifts received between 1 Dec 2022 and 28 Feb 2023</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marL="0" indent="0" algn="l" rtl="0" fontAlgn="base">
              <a:buNone/>
            </a:pPr>
            <a:r>
              <a:rPr lang="en-US" b="1" i="0" u="none" strike="noStrike" dirty="0">
                <a:solidFill>
                  <a:srgbClr val="005AA3"/>
                </a:solidFill>
                <a:effectLst/>
                <a:latin typeface="Helvetica" panose="020B0604020202020204" pitchFamily="34" charset="0"/>
              </a:rPr>
              <a:t>Increased Membership</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$1000 gift for each district with 6% increase by 31 Dec 2022</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$2000 gift for each district with 8% increase by 31 Dec 2022</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$3000 gift for each district with 10% increase by 31 Dec 2022</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4167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6C44-06F7-1D70-19CF-DEB9B68D2E5C}"/>
              </a:ext>
            </a:extLst>
          </p:cNvPr>
          <p:cNvSpPr>
            <a:spLocks noGrp="1"/>
          </p:cNvSpPr>
          <p:nvPr>
            <p:ph type="title"/>
          </p:nvPr>
        </p:nvSpPr>
        <p:spPr/>
        <p:txBody>
          <a:bodyPr>
            <a:normAutofit/>
          </a:bodyPr>
          <a:lstStyle/>
          <a:p>
            <a:r>
              <a:rPr lang="en-US" b="1" i="0" u="none" strike="noStrike" dirty="0">
                <a:solidFill>
                  <a:srgbClr val="CF0031"/>
                </a:solidFill>
                <a:effectLst/>
                <a:latin typeface="Helvetica" panose="020B0604020202020204" pitchFamily="34" charset="0"/>
              </a:rPr>
              <a:t>FOS Giving Levels and Recognition</a:t>
            </a:r>
            <a:r>
              <a:rPr lang="en-US" b="0" i="0" dirty="0">
                <a:solidFill>
                  <a:srgbClr val="000000"/>
                </a:solidFill>
                <a:effectLst/>
                <a:latin typeface="Helvetica" panose="020B0604020202020204" pitchFamily="34" charset="0"/>
              </a:rPr>
              <a:t>​​</a:t>
            </a:r>
            <a:endParaRPr lang="en-US" dirty="0"/>
          </a:p>
        </p:txBody>
      </p:sp>
      <p:pic>
        <p:nvPicPr>
          <p:cNvPr id="5" name="Content Placeholder 4">
            <a:extLst>
              <a:ext uri="{FF2B5EF4-FFF2-40B4-BE49-F238E27FC236}">
                <a16:creationId xmlns:a16="http://schemas.microsoft.com/office/drawing/2014/main" id="{11B33124-C315-F5C2-B536-217962AE6400}"/>
              </a:ext>
            </a:extLst>
          </p:cNvPr>
          <p:cNvPicPr>
            <a:picLocks noGrp="1" noChangeAspect="1"/>
          </p:cNvPicPr>
          <p:nvPr>
            <p:ph idx="1"/>
          </p:nvPr>
        </p:nvPicPr>
        <p:blipFill>
          <a:blip r:embed="rId3"/>
          <a:stretch>
            <a:fillRect/>
          </a:stretch>
        </p:blipFill>
        <p:spPr>
          <a:xfrm>
            <a:off x="2289029" y="1793190"/>
            <a:ext cx="7157752" cy="4779902"/>
          </a:xfrm>
        </p:spPr>
      </p:pic>
    </p:spTree>
    <p:extLst>
      <p:ext uri="{BB962C8B-B14F-4D97-AF65-F5344CB8AC3E}">
        <p14:creationId xmlns:p14="http://schemas.microsoft.com/office/powerpoint/2010/main" val="360783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85B8B-1249-E509-5F60-FD878DF57CB1}"/>
              </a:ext>
            </a:extLst>
          </p:cNvPr>
          <p:cNvPicPr>
            <a:picLocks noChangeAspect="1"/>
          </p:cNvPicPr>
          <p:nvPr/>
        </p:nvPicPr>
        <p:blipFill>
          <a:blip r:embed="rId3"/>
          <a:stretch>
            <a:fillRect/>
          </a:stretch>
        </p:blipFill>
        <p:spPr>
          <a:xfrm>
            <a:off x="76200" y="1502348"/>
            <a:ext cx="12182474" cy="3109999"/>
          </a:xfrm>
          <a:prstGeom prst="rect">
            <a:avLst/>
          </a:prstGeom>
        </p:spPr>
      </p:pic>
    </p:spTree>
    <p:extLst>
      <p:ext uri="{BB962C8B-B14F-4D97-AF65-F5344CB8AC3E}">
        <p14:creationId xmlns:p14="http://schemas.microsoft.com/office/powerpoint/2010/main" val="16770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74A8-C12A-5142-FD84-AEEFF66BC65C}"/>
              </a:ext>
            </a:extLst>
          </p:cNvPr>
          <p:cNvSpPr>
            <a:spLocks noGrp="1"/>
          </p:cNvSpPr>
          <p:nvPr>
            <p:ph type="title"/>
          </p:nvPr>
        </p:nvSpPr>
        <p:spPr/>
        <p:txBody>
          <a:bodyPr/>
          <a:lstStyle/>
          <a:p>
            <a:r>
              <a:rPr lang="en-US" b="1" i="0" dirty="0">
                <a:solidFill>
                  <a:srgbClr val="CF0031"/>
                </a:solidFill>
                <a:effectLst/>
                <a:latin typeface="Helvetica" panose="020B0604020202020204" pitchFamily="34" charset="0"/>
              </a:rPr>
              <a:t>IC5 Structure</a:t>
            </a:r>
            <a:endParaRPr lang="en-US" dirty="0"/>
          </a:p>
        </p:txBody>
      </p:sp>
      <p:pic>
        <p:nvPicPr>
          <p:cNvPr id="5" name="Content Placeholder 4">
            <a:extLst>
              <a:ext uri="{FF2B5EF4-FFF2-40B4-BE49-F238E27FC236}">
                <a16:creationId xmlns:a16="http://schemas.microsoft.com/office/drawing/2014/main" id="{3DF1A3F2-D3F5-9041-4FA0-17098ADABDAC}"/>
              </a:ext>
            </a:extLst>
          </p:cNvPr>
          <p:cNvPicPr>
            <a:picLocks noGrp="1" noChangeAspect="1"/>
          </p:cNvPicPr>
          <p:nvPr>
            <p:ph idx="1"/>
          </p:nvPr>
        </p:nvPicPr>
        <p:blipFill>
          <a:blip r:embed="rId2"/>
          <a:stretch>
            <a:fillRect/>
          </a:stretch>
        </p:blipFill>
        <p:spPr>
          <a:xfrm>
            <a:off x="531165" y="1959429"/>
            <a:ext cx="10203703" cy="4356705"/>
          </a:xfrm>
        </p:spPr>
      </p:pic>
    </p:spTree>
    <p:extLst>
      <p:ext uri="{BB962C8B-B14F-4D97-AF65-F5344CB8AC3E}">
        <p14:creationId xmlns:p14="http://schemas.microsoft.com/office/powerpoint/2010/main" val="1611973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B914-01B1-ADEB-3C69-177F8B0AE9AC}"/>
              </a:ext>
            </a:extLst>
          </p:cNvPr>
          <p:cNvSpPr>
            <a:spLocks noGrp="1"/>
          </p:cNvSpPr>
          <p:nvPr>
            <p:ph type="title"/>
          </p:nvPr>
        </p:nvSpPr>
        <p:spPr/>
        <p:txBody>
          <a:bodyPr/>
          <a:lstStyle/>
          <a:p>
            <a:r>
              <a:rPr lang="en-US" b="1" i="0" u="none" strike="noStrike" dirty="0">
                <a:solidFill>
                  <a:srgbClr val="CF0031"/>
                </a:solidFill>
                <a:effectLst/>
                <a:latin typeface="Helvetica" panose="020B0604020202020204" pitchFamily="34" charset="0"/>
              </a:rPr>
              <a:t>IC5 Leadership &amp; Support</a:t>
            </a:r>
            <a:r>
              <a:rPr lang="en-US" b="0" i="0" dirty="0">
                <a:solidFill>
                  <a:srgbClr val="000000"/>
                </a:solidFill>
                <a:effectLst/>
                <a:latin typeface="Helvetica" panose="020B0604020202020204" pitchFamily="34" charset="0"/>
              </a:rPr>
              <a:t>​</a:t>
            </a:r>
            <a:endParaRPr lang="en-US" dirty="0"/>
          </a:p>
        </p:txBody>
      </p:sp>
      <p:pic>
        <p:nvPicPr>
          <p:cNvPr id="5" name="Content Placeholder 4">
            <a:extLst>
              <a:ext uri="{FF2B5EF4-FFF2-40B4-BE49-F238E27FC236}">
                <a16:creationId xmlns:a16="http://schemas.microsoft.com/office/drawing/2014/main" id="{14A4A785-89E5-62AC-04D2-29881F02707B}"/>
              </a:ext>
            </a:extLst>
          </p:cNvPr>
          <p:cNvPicPr>
            <a:picLocks noGrp="1" noChangeAspect="1"/>
          </p:cNvPicPr>
          <p:nvPr>
            <p:ph idx="1"/>
          </p:nvPr>
        </p:nvPicPr>
        <p:blipFill>
          <a:blip r:embed="rId2"/>
          <a:stretch>
            <a:fillRect/>
          </a:stretch>
        </p:blipFill>
        <p:spPr>
          <a:xfrm>
            <a:off x="1225053" y="1931436"/>
            <a:ext cx="8921988" cy="4403391"/>
          </a:xfrm>
        </p:spPr>
      </p:pic>
    </p:spTree>
    <p:extLst>
      <p:ext uri="{BB962C8B-B14F-4D97-AF65-F5344CB8AC3E}">
        <p14:creationId xmlns:p14="http://schemas.microsoft.com/office/powerpoint/2010/main" val="383462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8D187A-EC63-413F-9B93-0CA5A26185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I-C-5 means I "see" (C) 5 individuals and invite them to give to Friends of Scouting </a:t>
            </a:r>
          </a:p>
        </p:txBody>
      </p:sp>
      <p:pic>
        <p:nvPicPr>
          <p:cNvPr id="7" name="Content Placeholder 6">
            <a:extLst>
              <a:ext uri="{FF2B5EF4-FFF2-40B4-BE49-F238E27FC236}">
                <a16:creationId xmlns:a16="http://schemas.microsoft.com/office/drawing/2014/main" id="{79C61FF5-5A6C-F63F-89D0-680560652147}"/>
              </a:ext>
            </a:extLst>
          </p:cNvPr>
          <p:cNvPicPr>
            <a:picLocks noGrp="1" noChangeAspect="1"/>
          </p:cNvPicPr>
          <p:nvPr>
            <p:ph idx="1"/>
          </p:nvPr>
        </p:nvPicPr>
        <p:blipFill>
          <a:blip r:embed="rId3"/>
          <a:stretch>
            <a:fillRect/>
          </a:stretch>
        </p:blipFill>
        <p:spPr>
          <a:xfrm>
            <a:off x="4693878" y="674341"/>
            <a:ext cx="6780700" cy="5509318"/>
          </a:xfrm>
          <a:prstGeom prst="rect">
            <a:avLst/>
          </a:prstGeom>
        </p:spPr>
      </p:pic>
    </p:spTree>
    <p:extLst>
      <p:ext uri="{BB962C8B-B14F-4D97-AF65-F5344CB8AC3E}">
        <p14:creationId xmlns:p14="http://schemas.microsoft.com/office/powerpoint/2010/main" val="337478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DDDF-CEDB-6B39-DDE8-344F90CE9FFF}"/>
              </a:ext>
            </a:extLst>
          </p:cNvPr>
          <p:cNvSpPr>
            <a:spLocks noGrp="1"/>
          </p:cNvSpPr>
          <p:nvPr>
            <p:ph type="title"/>
          </p:nvPr>
        </p:nvSpPr>
        <p:spPr/>
        <p:txBody>
          <a:bodyPr>
            <a:normAutofit fontScale="90000"/>
          </a:bodyPr>
          <a:lstStyle/>
          <a:p>
            <a:r>
              <a:rPr lang="en-US" sz="3600" b="1" i="0" u="none" strike="noStrike" dirty="0">
                <a:solidFill>
                  <a:srgbClr val="005AA3"/>
                </a:solidFill>
                <a:effectLst/>
                <a:latin typeface="Helvetica" panose="020B0604020202020204" pitchFamily="34" charset="0"/>
              </a:rPr>
              <a:t>Friends of Scouting Training Sessions </a:t>
            </a:r>
            <a:r>
              <a:rPr lang="en-US" sz="3600" b="0" i="0" u="none" strike="noStrike" dirty="0">
                <a:solidFill>
                  <a:srgbClr val="005AA3"/>
                </a:solidFill>
                <a:effectLst/>
                <a:latin typeface="Helvetica" panose="020B0604020202020204" pitchFamily="34" charset="0"/>
              </a:rPr>
              <a:t>(Paris time)</a:t>
            </a:r>
            <a:r>
              <a:rPr lang="en-US" sz="3600" b="0" i="0" dirty="0">
                <a:solidFill>
                  <a:srgbClr val="000000"/>
                </a:solidFill>
                <a:effectLst/>
                <a:latin typeface="Helvetica" panose="020B0604020202020204" pitchFamily="34" charset="0"/>
              </a:rPr>
              <a:t>​</a:t>
            </a:r>
            <a:br>
              <a:rPr lang="en-US" b="0" i="0" dirty="0">
                <a:solidFill>
                  <a:srgbClr val="000000"/>
                </a:solidFill>
                <a:effectLst/>
                <a:latin typeface="Arial" panose="020B0604020202020204" pitchFamily="34" charset="0"/>
              </a:rPr>
            </a:b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3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https://us02web.zoom.us/j/87897335122</a:t>
            </a:r>
            <a:endParaRPr lang="en-US" sz="3600" dirty="0"/>
          </a:p>
        </p:txBody>
      </p:sp>
      <p:sp>
        <p:nvSpPr>
          <p:cNvPr id="3" name="Content Placeholder 2">
            <a:extLst>
              <a:ext uri="{FF2B5EF4-FFF2-40B4-BE49-F238E27FC236}">
                <a16:creationId xmlns:a16="http://schemas.microsoft.com/office/drawing/2014/main" id="{4B6073D6-BAB5-67EA-C204-536DC236C1E7}"/>
              </a:ext>
            </a:extLst>
          </p:cNvPr>
          <p:cNvSpPr>
            <a:spLocks noGrp="1"/>
          </p:cNvSpPr>
          <p:nvPr>
            <p:ph idx="1"/>
          </p:nvPr>
        </p:nvSpPr>
        <p:spPr/>
        <p:txBody>
          <a:bodyPr/>
          <a:lstStyle/>
          <a:p>
            <a:pPr algn="l" rtl="0" fontAlgn="base">
              <a:buFont typeface="Arial" panose="020B0604020202020204" pitchFamily="34" charset="0"/>
              <a:buChar char="•"/>
            </a:pPr>
            <a:endParaRPr lang="en-US" b="0" i="0" u="none" strike="noStrike" dirty="0">
              <a:solidFill>
                <a:srgbClr val="005AA3"/>
              </a:solidFill>
              <a:effectLst/>
              <a:latin typeface="Helvetica"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Monday 7 November 2000 to 2130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Tuesday 8 November 1700 to 1830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Wednesday 9 November 1800 to 1930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Thursday 10 November 1900 to 2030</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Segoe UI" panose="020B0502040204020203" pitchFamily="34" charset="0"/>
            </a:endParaRPr>
          </a:p>
          <a:p>
            <a:pPr marL="0" indent="0" algn="l" rtl="0" fontAlgn="base">
              <a:buNone/>
            </a:pPr>
            <a:r>
              <a:rPr lang="en-US" b="1" i="0" u="none" strike="noStrike" dirty="0">
                <a:solidFill>
                  <a:srgbClr val="005AA3"/>
                </a:solidFill>
                <a:effectLst/>
                <a:latin typeface="Helvetica" panose="020B0604020202020204" pitchFamily="34" charset="0"/>
              </a:rPr>
              <a:t>Goal of 100% attendance for all FOS Leaders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en-US" b="0" i="0" u="none" strike="noStrike" dirty="0">
                <a:solidFill>
                  <a:srgbClr val="005AA3"/>
                </a:solidFill>
                <a:effectLst/>
                <a:latin typeface="Helvetica" panose="020B0604020202020204" pitchFamily="34" charset="0"/>
              </a:rPr>
              <a:t>– Choose only one session</a:t>
            </a:r>
            <a:r>
              <a:rPr lang="en-US" b="0" i="0" dirty="0">
                <a:solidFill>
                  <a:srgbClr val="000000"/>
                </a:solidFill>
                <a:effectLst/>
                <a:latin typeface="Helvetica" panose="020B0604020202020204" pitchFamily="34" charset="0"/>
              </a:rPr>
              <a:t>​</a:t>
            </a:r>
            <a:endParaRPr lang="en-US" b="0" i="0" dirty="0">
              <a:solidFill>
                <a:srgbClr val="000000"/>
              </a:solidFill>
              <a:effectLs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1628230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0407-D7DB-6380-370D-089B4667EC17}"/>
              </a:ext>
            </a:extLst>
          </p:cNvPr>
          <p:cNvSpPr>
            <a:spLocks noGrp="1"/>
          </p:cNvSpPr>
          <p:nvPr>
            <p:ph type="title"/>
          </p:nvPr>
        </p:nvSpPr>
        <p:spPr/>
        <p:txBody>
          <a:bodyPr>
            <a:normAutofit fontScale="90000"/>
          </a:bodyPr>
          <a:lstStyle/>
          <a:p>
            <a:br>
              <a:rPr lang="en-US" sz="4000" b="1" i="0" u="none" strike="noStrike" dirty="0">
                <a:solidFill>
                  <a:srgbClr val="CF0031"/>
                </a:solidFill>
                <a:effectLst/>
                <a:latin typeface="Helvetica" panose="020B0604020202020204" pitchFamily="34" charset="0"/>
              </a:rPr>
            </a:br>
            <a:r>
              <a:rPr lang="en-US" sz="4000" b="1" i="0" u="none" strike="noStrike" dirty="0">
                <a:solidFill>
                  <a:srgbClr val="CF0031"/>
                </a:solidFill>
                <a:effectLst/>
                <a:latin typeface="Helvetica" panose="020B0604020202020204" pitchFamily="34" charset="0"/>
              </a:rPr>
              <a:t>FOS Weekly Report Meetings </a:t>
            </a:r>
            <a:br>
              <a:rPr lang="en-US" sz="4000" b="1" i="0" u="none" strike="noStrike" dirty="0">
                <a:solidFill>
                  <a:srgbClr val="CF0031"/>
                </a:solidFill>
                <a:effectLst/>
                <a:latin typeface="Helvetica" panose="020B0604020202020204" pitchFamily="34" charset="0"/>
              </a:rPr>
            </a:br>
            <a:r>
              <a:rPr lang="en-US" sz="4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https://us02web.zoom.us/j/89936389806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b="0" i="0" dirty="0">
                <a:solidFill>
                  <a:srgbClr val="000000"/>
                </a:solidFill>
                <a:effectLst/>
                <a:latin typeface="Helvetica" panose="020B0604020202020204" pitchFamily="34" charset="0"/>
              </a:rPr>
              <a:t>​</a:t>
            </a:r>
            <a:endParaRPr lang="en-US" dirty="0"/>
          </a:p>
        </p:txBody>
      </p:sp>
      <p:sp>
        <p:nvSpPr>
          <p:cNvPr id="3" name="Content Placeholder 2">
            <a:extLst>
              <a:ext uri="{FF2B5EF4-FFF2-40B4-BE49-F238E27FC236}">
                <a16:creationId xmlns:a16="http://schemas.microsoft.com/office/drawing/2014/main" id="{115047B3-1844-DF15-EEF4-B4D7749FE8B7}"/>
              </a:ext>
            </a:extLst>
          </p:cNvPr>
          <p:cNvSpPr>
            <a:spLocks noGrp="1"/>
          </p:cNvSpPr>
          <p:nvPr>
            <p:ph idx="1"/>
          </p:nvPr>
        </p:nvSpPr>
        <p:spPr/>
        <p:txBody>
          <a:bodyPr/>
          <a:lstStyle/>
          <a:p>
            <a:pPr marL="0" indent="0" algn="l" rtl="0" fontAlgn="base">
              <a:buNone/>
            </a:pPr>
            <a:r>
              <a:rPr lang="en-US" b="1" i="0" u="none" strike="noStrike" dirty="0">
                <a:solidFill>
                  <a:srgbClr val="005AA3"/>
                </a:solidFill>
                <a:effectLst/>
                <a:latin typeface="Helvetica" panose="020B0604020202020204" pitchFamily="34" charset="0"/>
              </a:rPr>
              <a:t>All IC5 Leaders are encouraged to attend.</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marL="0" indent="0" algn="l" rtl="0" fontAlgn="base">
              <a:buNone/>
            </a:pPr>
            <a:r>
              <a:rPr lang="en-US" b="1" i="0" u="none" strike="noStrike" dirty="0">
                <a:solidFill>
                  <a:srgbClr val="005AA3"/>
                </a:solidFill>
                <a:effectLst/>
                <a:latin typeface="Helvetica" panose="020B0604020202020204" pitchFamily="34" charset="0"/>
              </a:rPr>
              <a:t>Wednesdays from 1700 to 1830 </a:t>
            </a:r>
            <a:r>
              <a:rPr lang="en-US" b="0" i="0" u="none" strike="noStrike" dirty="0">
                <a:solidFill>
                  <a:srgbClr val="005AA3"/>
                </a:solidFill>
                <a:effectLst/>
                <a:latin typeface="Helvetica" panose="020B0604020202020204" pitchFamily="34" charset="0"/>
              </a:rPr>
              <a:t>(Paris time)</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7 and 14 December</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4, 11, 18, 25 January 2023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1, 8, 15, 22 February 2023          </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1 March 2023—FOS Celebration</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5AA3"/>
                </a:solidFill>
                <a:effectLst/>
                <a:latin typeface="Helvetica" panose="020B0604020202020204" pitchFamily="34" charset="0"/>
              </a:rPr>
              <a:t>5 April 2023—FOS Debrief and Evaluation</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45932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7216C-E613-3BCA-E774-C15575DD351A}"/>
              </a:ext>
            </a:extLst>
          </p:cNvPr>
          <p:cNvPicPr>
            <a:picLocks noChangeAspect="1"/>
          </p:cNvPicPr>
          <p:nvPr/>
        </p:nvPicPr>
        <p:blipFill>
          <a:blip r:embed="rId3"/>
          <a:stretch>
            <a:fillRect/>
          </a:stretch>
        </p:blipFill>
        <p:spPr>
          <a:xfrm>
            <a:off x="0" y="130584"/>
            <a:ext cx="12134071" cy="6270258"/>
          </a:xfrm>
          <a:prstGeom prst="rect">
            <a:avLst/>
          </a:prstGeom>
        </p:spPr>
      </p:pic>
    </p:spTree>
    <p:extLst>
      <p:ext uri="{BB962C8B-B14F-4D97-AF65-F5344CB8AC3E}">
        <p14:creationId xmlns:p14="http://schemas.microsoft.com/office/powerpoint/2010/main" val="75063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1F6B6-8A4D-D6B2-BF40-32FFDCCBCCE8}"/>
              </a:ext>
            </a:extLst>
          </p:cNvPr>
          <p:cNvPicPr>
            <a:picLocks noChangeAspect="1"/>
          </p:cNvPicPr>
          <p:nvPr/>
        </p:nvPicPr>
        <p:blipFill>
          <a:blip r:embed="rId3"/>
          <a:stretch>
            <a:fillRect/>
          </a:stretch>
        </p:blipFill>
        <p:spPr>
          <a:xfrm>
            <a:off x="0" y="326233"/>
            <a:ext cx="12192000" cy="6205534"/>
          </a:xfrm>
          <a:prstGeom prst="rect">
            <a:avLst/>
          </a:prstGeom>
        </p:spPr>
      </p:pic>
    </p:spTree>
    <p:extLst>
      <p:ext uri="{BB962C8B-B14F-4D97-AF65-F5344CB8AC3E}">
        <p14:creationId xmlns:p14="http://schemas.microsoft.com/office/powerpoint/2010/main" val="1511409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B4B0-EBC0-5833-EC4C-1874EFCA592A}"/>
              </a:ext>
            </a:extLst>
          </p:cNvPr>
          <p:cNvSpPr>
            <a:spLocks noGrp="1"/>
          </p:cNvSpPr>
          <p:nvPr>
            <p:ph type="title"/>
          </p:nvPr>
        </p:nvSpPr>
        <p:spPr/>
        <p:txBody>
          <a:bodyPr/>
          <a:lstStyle/>
          <a:p>
            <a:pPr algn="ctr"/>
            <a:r>
              <a:rPr lang="en-US" b="1" dirty="0"/>
              <a:t>Our Agenda Topics</a:t>
            </a:r>
          </a:p>
        </p:txBody>
      </p:sp>
      <p:sp>
        <p:nvSpPr>
          <p:cNvPr id="3" name="Content Placeholder 2">
            <a:extLst>
              <a:ext uri="{FF2B5EF4-FFF2-40B4-BE49-F238E27FC236}">
                <a16:creationId xmlns:a16="http://schemas.microsoft.com/office/drawing/2014/main" id="{E9D1B294-CD2A-FA58-D582-43B71D116E6E}"/>
              </a:ext>
            </a:extLst>
          </p:cNvPr>
          <p:cNvSpPr>
            <a:spLocks noGrp="1"/>
          </p:cNvSpPr>
          <p:nvPr>
            <p:ph idx="1"/>
          </p:nvPr>
        </p:nvSpPr>
        <p:spPr/>
        <p:txBody>
          <a:bodyPr vert="horz" lIns="91440" tIns="45720" rIns="91440" bIns="45720" rtlCol="0" anchor="t">
            <a:normAutofit/>
          </a:bodyPr>
          <a:lstStyle/>
          <a:p>
            <a:pPr marL="171450" indent="-171450">
              <a:buFont typeface="Arial"/>
              <a:buChar char="•"/>
            </a:pPr>
            <a:r>
              <a:rPr lang="en-US" sz="3600" dirty="0">
                <a:cs typeface="Calibri"/>
              </a:rPr>
              <a:t>What is Friends of Scouting (FOS) and why is it important to your TAC Scouting experience</a:t>
            </a:r>
          </a:p>
          <a:p>
            <a:pPr marL="171450" indent="-171450">
              <a:buFont typeface="Arial"/>
              <a:buChar char="•"/>
            </a:pPr>
            <a:r>
              <a:rPr lang="en-US" sz="3600" dirty="0">
                <a:cs typeface="Calibri"/>
              </a:rPr>
              <a:t>Levels of Giving and Recognition</a:t>
            </a:r>
          </a:p>
          <a:p>
            <a:pPr marL="171450" indent="-171450">
              <a:buFont typeface="Arial"/>
              <a:buChar char="•"/>
            </a:pPr>
            <a:r>
              <a:rPr lang="en-US" sz="3600" dirty="0">
                <a:cs typeface="Calibri"/>
              </a:rPr>
              <a:t>TAC Operating Budget and how your gift is invested in programs and services</a:t>
            </a:r>
          </a:p>
          <a:p>
            <a:pPr marL="171450" indent="-171450">
              <a:buFont typeface="Arial"/>
              <a:buChar char="•"/>
            </a:pPr>
            <a:r>
              <a:rPr lang="en-US" sz="3600" dirty="0">
                <a:cs typeface="Calibri"/>
              </a:rPr>
              <a:t>How to make a FOS gift and invite others to invest in Friends of Scouting </a:t>
            </a:r>
          </a:p>
          <a:p>
            <a:pPr marL="0" indent="0">
              <a:buNone/>
            </a:pPr>
            <a:endParaRPr lang="en-US" dirty="0"/>
          </a:p>
        </p:txBody>
      </p:sp>
    </p:spTree>
    <p:extLst>
      <p:ext uri="{BB962C8B-B14F-4D97-AF65-F5344CB8AC3E}">
        <p14:creationId xmlns:p14="http://schemas.microsoft.com/office/powerpoint/2010/main" val="851944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0407-D7DB-6380-370D-089B4667EC17}"/>
              </a:ext>
            </a:extLst>
          </p:cNvPr>
          <p:cNvSpPr>
            <a:spLocks noGrp="1"/>
          </p:cNvSpPr>
          <p:nvPr>
            <p:ph type="title"/>
          </p:nvPr>
        </p:nvSpPr>
        <p:spPr/>
        <p:txBody>
          <a:bodyPr>
            <a:normAutofit fontScale="90000"/>
          </a:bodyPr>
          <a:lstStyle/>
          <a:p>
            <a:br>
              <a:rPr lang="en-US" sz="4000" b="1" dirty="0">
                <a:solidFill>
                  <a:srgbClr val="CF0031"/>
                </a:solidFill>
                <a:latin typeface="Helvetica" panose="020B0604020202020204" pitchFamily="34" charset="0"/>
              </a:rPr>
            </a:br>
            <a:r>
              <a:rPr lang="en-US" sz="4000" b="1" dirty="0">
                <a:solidFill>
                  <a:srgbClr val="CF0031"/>
                </a:solidFill>
                <a:latin typeface="Helvetica" panose="020B0604020202020204" pitchFamily="34" charset="0"/>
              </a:rPr>
              <a:t>Direct FOS Invitation—Face to </a:t>
            </a:r>
            <a:r>
              <a:rPr lang="en-US" sz="4000" b="1" i="0" u="none" strike="noStrike" dirty="0">
                <a:solidFill>
                  <a:srgbClr val="CF0031"/>
                </a:solidFill>
                <a:effectLst/>
                <a:latin typeface="Helvetica" panose="020B0604020202020204" pitchFamily="34" charset="0"/>
              </a:rPr>
              <a:t>Face or Zoom or Phone Call </a:t>
            </a:r>
            <a:br>
              <a:rPr lang="en-US" sz="4000" b="1" i="0" u="none" strike="noStrike" dirty="0">
                <a:solidFill>
                  <a:srgbClr val="CF0031"/>
                </a:solidFill>
                <a:effectLst/>
                <a:latin typeface="Helvetica" panose="020B0604020202020204" pitchFamily="34"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b="0" i="0" dirty="0">
                <a:solidFill>
                  <a:srgbClr val="000000"/>
                </a:solidFill>
                <a:effectLst/>
                <a:latin typeface="Helvetica" panose="020B0604020202020204" pitchFamily="34" charset="0"/>
              </a:rPr>
              <a:t>​</a:t>
            </a:r>
            <a:endParaRPr lang="en-US" dirty="0"/>
          </a:p>
        </p:txBody>
      </p:sp>
      <p:pic>
        <p:nvPicPr>
          <p:cNvPr id="5" name="Content Placeholder 4">
            <a:extLst>
              <a:ext uri="{FF2B5EF4-FFF2-40B4-BE49-F238E27FC236}">
                <a16:creationId xmlns:a16="http://schemas.microsoft.com/office/drawing/2014/main" id="{7C0737A8-91A5-E72B-1034-F8C605E2F25C}"/>
              </a:ext>
            </a:extLst>
          </p:cNvPr>
          <p:cNvPicPr>
            <a:picLocks noGrp="1" noChangeAspect="1"/>
          </p:cNvPicPr>
          <p:nvPr>
            <p:ph idx="1"/>
          </p:nvPr>
        </p:nvPicPr>
        <p:blipFill>
          <a:blip r:embed="rId3"/>
          <a:stretch>
            <a:fillRect/>
          </a:stretch>
        </p:blipFill>
        <p:spPr>
          <a:xfrm>
            <a:off x="0" y="1818816"/>
            <a:ext cx="12192000" cy="4739430"/>
          </a:xfrm>
        </p:spPr>
      </p:pic>
    </p:spTree>
    <p:extLst>
      <p:ext uri="{BB962C8B-B14F-4D97-AF65-F5344CB8AC3E}">
        <p14:creationId xmlns:p14="http://schemas.microsoft.com/office/powerpoint/2010/main" val="1435201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14DD-1BB6-DD10-33A9-178546784DE9}"/>
              </a:ext>
            </a:extLst>
          </p:cNvPr>
          <p:cNvSpPr>
            <a:spLocks noGrp="1"/>
          </p:cNvSpPr>
          <p:nvPr>
            <p:ph type="title"/>
          </p:nvPr>
        </p:nvSpPr>
        <p:spPr>
          <a:xfrm>
            <a:off x="838200" y="369902"/>
            <a:ext cx="10515600" cy="1325563"/>
          </a:xfrm>
        </p:spPr>
        <p:txBody>
          <a:bodyPr/>
          <a:lstStyle/>
          <a:p>
            <a:r>
              <a:rPr lang="en-US" b="1" dirty="0"/>
              <a:t>Email FOS Invitation.  Words Matter—when inviting donors to give</a:t>
            </a:r>
          </a:p>
        </p:txBody>
      </p:sp>
      <p:pic>
        <p:nvPicPr>
          <p:cNvPr id="6" name="Content Placeholder 5">
            <a:extLst>
              <a:ext uri="{FF2B5EF4-FFF2-40B4-BE49-F238E27FC236}">
                <a16:creationId xmlns:a16="http://schemas.microsoft.com/office/drawing/2014/main" id="{74FF4501-9BB0-28A6-9CAC-625ABF2BF317}"/>
              </a:ext>
            </a:extLst>
          </p:cNvPr>
          <p:cNvPicPr>
            <a:picLocks noGrp="1" noChangeAspect="1"/>
          </p:cNvPicPr>
          <p:nvPr>
            <p:ph sz="half" idx="1"/>
          </p:nvPr>
        </p:nvPicPr>
        <p:blipFill>
          <a:blip r:embed="rId3"/>
          <a:stretch>
            <a:fillRect/>
          </a:stretch>
        </p:blipFill>
        <p:spPr>
          <a:xfrm>
            <a:off x="1133644" y="1637521"/>
            <a:ext cx="4714822" cy="4855353"/>
          </a:xfrm>
        </p:spPr>
      </p:pic>
      <p:pic>
        <p:nvPicPr>
          <p:cNvPr id="8" name="Content Placeholder 7">
            <a:extLst>
              <a:ext uri="{FF2B5EF4-FFF2-40B4-BE49-F238E27FC236}">
                <a16:creationId xmlns:a16="http://schemas.microsoft.com/office/drawing/2014/main" id="{499FE4C8-AD4E-27C9-2E70-E4475FCA7A32}"/>
              </a:ext>
            </a:extLst>
          </p:cNvPr>
          <p:cNvPicPr>
            <a:picLocks noGrp="1" noChangeAspect="1"/>
          </p:cNvPicPr>
          <p:nvPr>
            <p:ph sz="half" idx="2"/>
          </p:nvPr>
        </p:nvPicPr>
        <p:blipFill>
          <a:blip r:embed="rId4"/>
          <a:stretch>
            <a:fillRect/>
          </a:stretch>
        </p:blipFill>
        <p:spPr>
          <a:xfrm>
            <a:off x="6000392" y="1695465"/>
            <a:ext cx="4911759" cy="5269837"/>
          </a:xfrm>
        </p:spPr>
      </p:pic>
    </p:spTree>
    <p:extLst>
      <p:ext uri="{BB962C8B-B14F-4D97-AF65-F5344CB8AC3E}">
        <p14:creationId xmlns:p14="http://schemas.microsoft.com/office/powerpoint/2010/main" val="813497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b="1" dirty="0"/>
              <a:t>5 Steps to an Effective FOS Invitation via Email</a:t>
            </a:r>
          </a:p>
        </p:txBody>
      </p:sp>
      <p:sp>
        <p:nvSpPr>
          <p:cNvPr id="3" name="Content Placeholder 2">
            <a:extLst>
              <a:ext uri="{FF2B5EF4-FFF2-40B4-BE49-F238E27FC236}">
                <a16:creationId xmlns:a16="http://schemas.microsoft.com/office/drawing/2014/main" id="{32E8D63C-B9D0-D63C-7020-177F8A705047}"/>
              </a:ext>
            </a:extLst>
          </p:cNvPr>
          <p:cNvSpPr>
            <a:spLocks noGrp="1"/>
          </p:cNvSpPr>
          <p:nvPr>
            <p:ph idx="1"/>
          </p:nvPr>
        </p:nvSpPr>
        <p:spPr/>
        <p:txBody>
          <a:bodyPr>
            <a:normAutofit/>
          </a:bodyPr>
          <a:lstStyle/>
          <a:p>
            <a:pPr marL="514350" indent="-514350">
              <a:buAutoNum type="arabicPeriod"/>
            </a:pPr>
            <a:r>
              <a:rPr lang="en-US" sz="3600" dirty="0"/>
              <a:t>Introduce yourself</a:t>
            </a:r>
          </a:p>
          <a:p>
            <a:pPr marL="514350" indent="-514350">
              <a:buAutoNum type="arabicPeriod"/>
            </a:pPr>
            <a:r>
              <a:rPr lang="en-US" sz="3600" dirty="0"/>
              <a:t>Explain how Scouting changed you</a:t>
            </a:r>
          </a:p>
          <a:p>
            <a:pPr marL="514350" indent="-514350">
              <a:buAutoNum type="arabicPeriod"/>
            </a:pPr>
            <a:r>
              <a:rPr lang="en-US" sz="3600" dirty="0"/>
              <a:t>Tell what you learned in Scouting</a:t>
            </a:r>
          </a:p>
          <a:p>
            <a:pPr marL="514350" indent="-514350">
              <a:buAutoNum type="arabicPeriod"/>
            </a:pPr>
            <a:r>
              <a:rPr lang="en-US" sz="3600" dirty="0"/>
              <a:t>Conclude that “Because of Scouting…”</a:t>
            </a:r>
          </a:p>
          <a:p>
            <a:pPr marL="514350" indent="-514350">
              <a:buAutoNum type="arabicPeriod"/>
            </a:pPr>
            <a:r>
              <a:rPr lang="en-US" sz="3600" dirty="0"/>
              <a:t>Then share the invitation to give </a:t>
            </a:r>
          </a:p>
        </p:txBody>
      </p:sp>
    </p:spTree>
    <p:extLst>
      <p:ext uri="{BB962C8B-B14F-4D97-AF65-F5344CB8AC3E}">
        <p14:creationId xmlns:p14="http://schemas.microsoft.com/office/powerpoint/2010/main" val="39261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sz="4400" dirty="0"/>
              <a:t>1. Introduce yourself</a:t>
            </a:r>
            <a:endParaRPr lang="en-US" dirty="0"/>
          </a:p>
        </p:txBody>
      </p:sp>
      <p:sp>
        <p:nvSpPr>
          <p:cNvPr id="3" name="Content Placeholder 2">
            <a:extLst>
              <a:ext uri="{FF2B5EF4-FFF2-40B4-BE49-F238E27FC236}">
                <a16:creationId xmlns:a16="http://schemas.microsoft.com/office/drawing/2014/main" id="{32E8D63C-B9D0-D63C-7020-177F8A705047}"/>
              </a:ext>
            </a:extLst>
          </p:cNvPr>
          <p:cNvSpPr>
            <a:spLocks noGrp="1"/>
          </p:cNvSpPr>
          <p:nvPr>
            <p:ph idx="1"/>
          </p:nvPr>
        </p:nvSpPr>
        <p:spPr/>
        <p:txBody>
          <a:bodyPr>
            <a:normAutofit fontScale="62500" lnSpcReduction="20000"/>
          </a:bodyPr>
          <a:lstStyle/>
          <a:p>
            <a:pPr marL="0" indent="0">
              <a:buNone/>
            </a:pPr>
            <a:r>
              <a:rPr lang="en-US" sz="3600" dirty="0"/>
              <a:t>Jim, this is Dan Coberly, a National Representative for the Transatlantic Council, BSA.  I'm writing to thank you for your support of TAC, and to tell you how important your contributions are to help keep American Scouting thriving overseas. </a:t>
            </a:r>
          </a:p>
          <a:p>
            <a:pPr marL="0" indent="0">
              <a:buNone/>
            </a:pPr>
            <a:endParaRPr lang="en-US" sz="3600" dirty="0"/>
          </a:p>
          <a:p>
            <a:pPr marL="0" indent="0">
              <a:buNone/>
            </a:pPr>
            <a:r>
              <a:rPr lang="en-US" sz="3600" dirty="0"/>
              <a:t>In the early 1960’s as a young preteen in the U.S. Panama Canal Zone, I’d reached the first fork in the road of my young life. I was being pressured to join a gang.  </a:t>
            </a:r>
          </a:p>
          <a:p>
            <a:pPr marL="0" indent="0">
              <a:buNone/>
            </a:pPr>
            <a:endParaRPr lang="en-US" sz="3600" dirty="0"/>
          </a:p>
          <a:p>
            <a:pPr marL="0" indent="0">
              <a:buNone/>
            </a:pPr>
            <a:r>
              <a:rPr lang="en-US" sz="3600" dirty="0"/>
              <a:t>My father, like many others, was a Special Forces Soldier deployed on many far-away missions. He simply wasn’t there to guide me. My mother was a French-Italian WWII war bride, still learning to speak English. Life was chaos, without stability, moving around the world, always worried that my father would not come home.</a:t>
            </a:r>
          </a:p>
          <a:p>
            <a:pPr marL="0" indent="0">
              <a:buNone/>
            </a:pPr>
            <a:endParaRPr lang="en-US" sz="3600" dirty="0"/>
          </a:p>
        </p:txBody>
      </p:sp>
    </p:spTree>
    <p:extLst>
      <p:ext uri="{BB962C8B-B14F-4D97-AF65-F5344CB8AC3E}">
        <p14:creationId xmlns:p14="http://schemas.microsoft.com/office/powerpoint/2010/main" val="3180597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2.</a:t>
            </a:r>
            <a:r>
              <a:rPr lang="en-US" sz="4400" dirty="0"/>
              <a:t> Explain how Scouting changed you</a:t>
            </a:r>
            <a:endParaRPr lang="en-US" dirty="0"/>
          </a:p>
        </p:txBody>
      </p:sp>
      <p:sp>
        <p:nvSpPr>
          <p:cNvPr id="3" name="Content Placeholder 2">
            <a:extLst>
              <a:ext uri="{FF2B5EF4-FFF2-40B4-BE49-F238E27FC236}">
                <a16:creationId xmlns:a16="http://schemas.microsoft.com/office/drawing/2014/main" id="{32E8D63C-B9D0-D63C-7020-177F8A705047}"/>
              </a:ext>
            </a:extLst>
          </p:cNvPr>
          <p:cNvSpPr>
            <a:spLocks noGrp="1"/>
          </p:cNvSpPr>
          <p:nvPr>
            <p:ph idx="1"/>
          </p:nvPr>
        </p:nvSpPr>
        <p:spPr/>
        <p:txBody>
          <a:bodyPr>
            <a:normAutofit fontScale="77500" lnSpcReduction="20000"/>
          </a:bodyPr>
          <a:lstStyle/>
          <a:p>
            <a:pPr marL="0" indent="0">
              <a:buNone/>
            </a:pPr>
            <a:r>
              <a:rPr lang="en-US" sz="3600" dirty="0"/>
              <a:t>That day, one of my friends invited me to join what he called a “good gang”—the Boy Scouts of America. I went to my first meeting and I was hooked. Suddenly, I belonged to something. There was a plan, a structure, fun and fellowship, standards that were completely up to me to meet. And there many unselfish leaders who became my role models. </a:t>
            </a:r>
          </a:p>
          <a:p>
            <a:pPr marL="0" indent="0">
              <a:buNone/>
            </a:pPr>
            <a:endParaRPr lang="en-US" sz="3600" dirty="0"/>
          </a:p>
          <a:p>
            <a:pPr marL="0" indent="0">
              <a:buNone/>
            </a:pPr>
            <a:r>
              <a:rPr lang="en-US" sz="3600" dirty="0"/>
              <a:t>Scouting brought a touch of America to us living overseas. That was important because I hardly lived in the States.  Scouting was the one constant in my life, no matter where we lived throughout the world.  Unlike sports or clubs or other activities, in Scouting, I didn't have to start over whenever we moved; I could continue on the trail to Eagle.  I and had friends, instantly!</a:t>
            </a:r>
          </a:p>
          <a:p>
            <a:pPr marL="0" indent="0">
              <a:buNone/>
            </a:pPr>
            <a:endParaRPr lang="en-US" sz="3600" dirty="0"/>
          </a:p>
        </p:txBody>
      </p:sp>
    </p:spTree>
    <p:extLst>
      <p:ext uri="{BB962C8B-B14F-4D97-AF65-F5344CB8AC3E}">
        <p14:creationId xmlns:p14="http://schemas.microsoft.com/office/powerpoint/2010/main" val="377145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3.</a:t>
            </a:r>
            <a:r>
              <a:rPr lang="en-US" sz="4400" dirty="0"/>
              <a:t> Tell what you learned in Scouting</a:t>
            </a:r>
            <a:endParaRPr lang="en-US" dirty="0"/>
          </a:p>
        </p:txBody>
      </p:sp>
      <p:sp>
        <p:nvSpPr>
          <p:cNvPr id="3" name="Content Placeholder 2">
            <a:extLst>
              <a:ext uri="{FF2B5EF4-FFF2-40B4-BE49-F238E27FC236}">
                <a16:creationId xmlns:a16="http://schemas.microsoft.com/office/drawing/2014/main" id="{32E8D63C-B9D0-D63C-7020-177F8A705047}"/>
              </a:ext>
            </a:extLst>
          </p:cNvPr>
          <p:cNvSpPr>
            <a:spLocks noGrp="1"/>
          </p:cNvSpPr>
          <p:nvPr>
            <p:ph idx="1"/>
          </p:nvPr>
        </p:nvSpPr>
        <p:spPr/>
        <p:txBody>
          <a:bodyPr>
            <a:normAutofit fontScale="85000" lnSpcReduction="10000"/>
          </a:bodyPr>
          <a:lstStyle/>
          <a:p>
            <a:pPr marL="0" indent="0">
              <a:buNone/>
            </a:pPr>
            <a:r>
              <a:rPr lang="en-US" sz="3600" dirty="0"/>
              <a:t>What I learned in Scouting about myself and other people is more valuable than all the degrees I have since earned. The self-confidence and life-long skills I gained as an Eagle Scout in Troop 62, Wurzburg, Germany,  is what every young person needs to be prepared to make intelligent choices in life. Learning how to be a good leader, but also how to be a good follower made all the difference in three successful careers as a journalist, author, and strategic communicator. Since then, I’ve been blessed to meet and to work with many famous leaders, Kings and Queens and Astronauts; senior cabinet level officials, Supreme Allied Commanders…all of whom were Scouts. </a:t>
            </a:r>
          </a:p>
          <a:p>
            <a:pPr marL="0" indent="0">
              <a:buNone/>
            </a:pPr>
            <a:endParaRPr lang="en-US" sz="3600" dirty="0"/>
          </a:p>
        </p:txBody>
      </p:sp>
    </p:spTree>
    <p:extLst>
      <p:ext uri="{BB962C8B-B14F-4D97-AF65-F5344CB8AC3E}">
        <p14:creationId xmlns:p14="http://schemas.microsoft.com/office/powerpoint/2010/main" val="182673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4.</a:t>
            </a:r>
            <a:r>
              <a:rPr lang="en-US" sz="4400" dirty="0"/>
              <a:t> Conclude that “Because of Scouting…”</a:t>
            </a:r>
            <a:endParaRPr lang="en-US" dirty="0"/>
          </a:p>
        </p:txBody>
      </p:sp>
      <p:sp>
        <p:nvSpPr>
          <p:cNvPr id="3" name="Content Placeholder 2">
            <a:extLst>
              <a:ext uri="{FF2B5EF4-FFF2-40B4-BE49-F238E27FC236}">
                <a16:creationId xmlns:a16="http://schemas.microsoft.com/office/drawing/2014/main" id="{32E8D63C-B9D0-D63C-7020-177F8A705047}"/>
              </a:ext>
            </a:extLst>
          </p:cNvPr>
          <p:cNvSpPr>
            <a:spLocks noGrp="1"/>
          </p:cNvSpPr>
          <p:nvPr>
            <p:ph idx="1"/>
          </p:nvPr>
        </p:nvSpPr>
        <p:spPr/>
        <p:txBody>
          <a:bodyPr>
            <a:normAutofit fontScale="92500" lnSpcReduction="20000"/>
          </a:bodyPr>
          <a:lstStyle/>
          <a:p>
            <a:pPr marL="0" indent="0">
              <a:buNone/>
            </a:pPr>
            <a:r>
              <a:rPr lang="en-US" sz="3600" dirty="0"/>
              <a:t>Because of Scouting, I attained the highest enlisted rank in the military, completed many college degrees, was directly commissioned as an officer, became a Distinguished Eagle Scout (back in TAC), was inducted in the US Army Public Affairs Hall of fame, and earned many awards for distinguished leadership and community service.   </a:t>
            </a:r>
          </a:p>
          <a:p>
            <a:pPr marL="0" indent="0">
              <a:buNone/>
            </a:pPr>
            <a:endParaRPr lang="en-US" sz="3600" dirty="0"/>
          </a:p>
          <a:p>
            <a:pPr marL="0" indent="0">
              <a:buNone/>
            </a:pPr>
            <a:r>
              <a:rPr lang="en-US" sz="3600" dirty="0"/>
              <a:t>Thank God that because of people like you, Scouting offered me a choice that day, and every day, when I reach a fork in the road. It could have been a much different story.</a:t>
            </a:r>
          </a:p>
          <a:p>
            <a:pPr marL="0" indent="0">
              <a:buNone/>
            </a:pPr>
            <a:endParaRPr lang="en-US" sz="3600" dirty="0"/>
          </a:p>
        </p:txBody>
      </p:sp>
    </p:spTree>
    <p:extLst>
      <p:ext uri="{BB962C8B-B14F-4D97-AF65-F5344CB8AC3E}">
        <p14:creationId xmlns:p14="http://schemas.microsoft.com/office/powerpoint/2010/main" val="1107356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5.</a:t>
            </a:r>
            <a:r>
              <a:rPr lang="en-US" sz="4400" dirty="0"/>
              <a:t> Then share the invitation to give</a:t>
            </a:r>
            <a:endParaRPr lang="en-US" dirty="0"/>
          </a:p>
        </p:txBody>
      </p:sp>
      <p:sp>
        <p:nvSpPr>
          <p:cNvPr id="3" name="Content Placeholder 2">
            <a:extLst>
              <a:ext uri="{FF2B5EF4-FFF2-40B4-BE49-F238E27FC236}">
                <a16:creationId xmlns:a16="http://schemas.microsoft.com/office/drawing/2014/main" id="{32E8D63C-B9D0-D63C-7020-177F8A705047}"/>
              </a:ext>
            </a:extLst>
          </p:cNvPr>
          <p:cNvSpPr>
            <a:spLocks noGrp="1"/>
          </p:cNvSpPr>
          <p:nvPr>
            <p:ph idx="1"/>
          </p:nvPr>
        </p:nvSpPr>
        <p:spPr/>
        <p:txBody>
          <a:bodyPr>
            <a:normAutofit fontScale="25000" lnSpcReduction="20000"/>
          </a:bodyPr>
          <a:lstStyle/>
          <a:p>
            <a:pPr marL="0" indent="0">
              <a:buNone/>
            </a:pPr>
            <a:r>
              <a:rPr lang="en-US" sz="9600" dirty="0"/>
              <a:t>That's why I'm writing you to please donate whatever you can to our Friends of Scouting Campaign.  I assure you that you'll make a vital difference for a boy or girl who needs it most!  </a:t>
            </a:r>
          </a:p>
          <a:p>
            <a:pPr marL="0" indent="0">
              <a:buNone/>
            </a:pPr>
            <a:endParaRPr lang="en-US" sz="9600" dirty="0"/>
          </a:p>
          <a:p>
            <a:pPr marL="0" indent="0">
              <a:buNone/>
            </a:pPr>
            <a:r>
              <a:rPr lang="en-US" sz="9600" dirty="0"/>
              <a:t>Please use this link to donate now:  </a:t>
            </a:r>
          </a:p>
          <a:p>
            <a:pPr marL="0" indent="0">
              <a:buNone/>
            </a:pPr>
            <a:r>
              <a:rPr lang="en-US" sz="9600" dirty="0">
                <a:hlinkClick r:id="rId3"/>
              </a:rPr>
              <a:t>https://tac-bsa.org/donate/fos/</a:t>
            </a:r>
            <a:r>
              <a:rPr lang="en-US" sz="9600" dirty="0"/>
              <a:t>    </a:t>
            </a:r>
          </a:p>
          <a:p>
            <a:pPr marL="0" indent="0">
              <a:buNone/>
            </a:pPr>
            <a:endParaRPr lang="en-US" sz="9600" dirty="0"/>
          </a:p>
          <a:p>
            <a:pPr marL="0" indent="0">
              <a:buNone/>
            </a:pPr>
            <a:r>
              <a:rPr lang="en-US" sz="9600" dirty="0"/>
              <a:t>And feel free to call or write me if you have any questions.  </a:t>
            </a:r>
          </a:p>
          <a:p>
            <a:pPr marL="0" indent="0">
              <a:buNone/>
            </a:pPr>
            <a:endParaRPr lang="en-US" sz="9600" dirty="0"/>
          </a:p>
          <a:p>
            <a:pPr marL="0" indent="0">
              <a:buNone/>
            </a:pPr>
            <a:r>
              <a:rPr lang="en-US" sz="9600" dirty="0"/>
              <a:t>THANK YOU on behalf of all TAC Scouts and Scouters! </a:t>
            </a:r>
          </a:p>
          <a:p>
            <a:pPr marL="0" indent="0">
              <a:buNone/>
            </a:pPr>
            <a:endParaRPr lang="en-US" sz="9600" dirty="0"/>
          </a:p>
          <a:p>
            <a:pPr marL="0" indent="0">
              <a:buNone/>
            </a:pPr>
            <a:r>
              <a:rPr lang="en-US" sz="9600" dirty="0"/>
              <a:t>Dan Coberly</a:t>
            </a:r>
          </a:p>
          <a:p>
            <a:pPr marL="0" indent="0">
              <a:buNone/>
            </a:pPr>
            <a:endParaRPr lang="en-US" sz="3600" dirty="0"/>
          </a:p>
        </p:txBody>
      </p:sp>
    </p:spTree>
    <p:extLst>
      <p:ext uri="{BB962C8B-B14F-4D97-AF65-F5344CB8AC3E}">
        <p14:creationId xmlns:p14="http://schemas.microsoft.com/office/powerpoint/2010/main" val="3228884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Email.  Use your donor’s first name</a:t>
            </a:r>
          </a:p>
        </p:txBody>
      </p:sp>
      <p:pic>
        <p:nvPicPr>
          <p:cNvPr id="4" name="Content Placeholder 4">
            <a:extLst>
              <a:ext uri="{FF2B5EF4-FFF2-40B4-BE49-F238E27FC236}">
                <a16:creationId xmlns:a16="http://schemas.microsoft.com/office/drawing/2014/main" id="{3E323FF5-2344-3574-E664-6313649A83A6}"/>
              </a:ext>
            </a:extLst>
          </p:cNvPr>
          <p:cNvPicPr>
            <a:picLocks noGrp="1" noChangeAspect="1"/>
          </p:cNvPicPr>
          <p:nvPr>
            <p:ph idx="1"/>
          </p:nvPr>
        </p:nvPicPr>
        <p:blipFill>
          <a:blip r:embed="rId3"/>
          <a:stretch>
            <a:fillRect/>
          </a:stretch>
        </p:blipFill>
        <p:spPr>
          <a:xfrm>
            <a:off x="1196608" y="1901469"/>
            <a:ext cx="9263938" cy="4602278"/>
          </a:xfrm>
        </p:spPr>
      </p:pic>
    </p:spTree>
    <p:extLst>
      <p:ext uri="{BB962C8B-B14F-4D97-AF65-F5344CB8AC3E}">
        <p14:creationId xmlns:p14="http://schemas.microsoft.com/office/powerpoint/2010/main" val="3702612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Email. Personalize your fundraising emails</a:t>
            </a:r>
          </a:p>
        </p:txBody>
      </p:sp>
      <p:pic>
        <p:nvPicPr>
          <p:cNvPr id="6" name="Content Placeholder 4">
            <a:extLst>
              <a:ext uri="{FF2B5EF4-FFF2-40B4-BE49-F238E27FC236}">
                <a16:creationId xmlns:a16="http://schemas.microsoft.com/office/drawing/2014/main" id="{2AFE9E29-0211-E1CB-5E76-0BD7D6253BE4}"/>
              </a:ext>
            </a:extLst>
          </p:cNvPr>
          <p:cNvPicPr>
            <a:picLocks noGrp="1" noChangeAspect="1"/>
          </p:cNvPicPr>
          <p:nvPr>
            <p:ph idx="1"/>
          </p:nvPr>
        </p:nvPicPr>
        <p:blipFill>
          <a:blip r:embed="rId3"/>
          <a:stretch>
            <a:fillRect/>
          </a:stretch>
        </p:blipFill>
        <p:spPr>
          <a:xfrm>
            <a:off x="999965" y="2016525"/>
            <a:ext cx="9591330" cy="4364510"/>
          </a:xfrm>
        </p:spPr>
      </p:pic>
    </p:spTree>
    <p:extLst>
      <p:ext uri="{BB962C8B-B14F-4D97-AF65-F5344CB8AC3E}">
        <p14:creationId xmlns:p14="http://schemas.microsoft.com/office/powerpoint/2010/main" val="1839142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11F4-0FEF-4FA5-9CB1-4B22C354C94C}"/>
              </a:ext>
            </a:extLst>
          </p:cNvPr>
          <p:cNvSpPr>
            <a:spLocks noGrp="1"/>
          </p:cNvSpPr>
          <p:nvPr>
            <p:ph type="title"/>
          </p:nvPr>
        </p:nvSpPr>
        <p:spPr>
          <a:xfrm>
            <a:off x="524741" y="620392"/>
            <a:ext cx="3808268" cy="5504688"/>
          </a:xfrm>
        </p:spPr>
        <p:txBody>
          <a:bodyPr>
            <a:normAutofit/>
          </a:bodyPr>
          <a:lstStyle/>
          <a:p>
            <a:r>
              <a:rPr lang="en-US" sz="6000" b="1" dirty="0">
                <a:solidFill>
                  <a:schemeClr val="accent5"/>
                </a:solidFill>
              </a:rPr>
              <a:t>What is Friends of Scouting?</a:t>
            </a:r>
          </a:p>
        </p:txBody>
      </p:sp>
      <p:graphicFrame>
        <p:nvGraphicFramePr>
          <p:cNvPr id="5" name="Content Placeholder 2">
            <a:extLst>
              <a:ext uri="{FF2B5EF4-FFF2-40B4-BE49-F238E27FC236}">
                <a16:creationId xmlns:a16="http://schemas.microsoft.com/office/drawing/2014/main" id="{9E2A77C3-1610-46E9-98EB-B50001141599}"/>
              </a:ext>
            </a:extLst>
          </p:cNvPr>
          <p:cNvGraphicFramePr>
            <a:graphicFrameLocks noGrp="1"/>
          </p:cNvGraphicFramePr>
          <p:nvPr>
            <p:ph idx="1"/>
            <p:extLst>
              <p:ext uri="{D42A27DB-BD31-4B8C-83A1-F6EECF244321}">
                <p14:modId xmlns:p14="http://schemas.microsoft.com/office/powerpoint/2010/main" val="174061310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0903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r>
              <a:rPr lang="en-US" dirty="0"/>
              <a:t>WhatsApp Invitation to Give</a:t>
            </a:r>
          </a:p>
        </p:txBody>
      </p:sp>
      <p:sp>
        <p:nvSpPr>
          <p:cNvPr id="4" name="Content Placeholder 3">
            <a:extLst>
              <a:ext uri="{FF2B5EF4-FFF2-40B4-BE49-F238E27FC236}">
                <a16:creationId xmlns:a16="http://schemas.microsoft.com/office/drawing/2014/main" id="{3CF35986-2933-CE6B-9B4E-707FADF6F7E6}"/>
              </a:ext>
            </a:extLst>
          </p:cNvPr>
          <p:cNvSpPr>
            <a:spLocks noGrp="1"/>
          </p:cNvSpPr>
          <p:nvPr>
            <p:ph idx="1"/>
          </p:nvPr>
        </p:nvSpPr>
        <p:spPr/>
        <p:txBody>
          <a:bodyPr>
            <a:normAutofit fontScale="92500" lnSpcReduction="20000"/>
          </a:bodyPr>
          <a:lstStyle/>
          <a:p>
            <a:pPr marL="0" indent="0" algn="l" rtl="0" fontAlgn="base">
              <a:buNone/>
            </a:pPr>
            <a:r>
              <a:rPr lang="en-US" sz="2800" b="0" i="0" dirty="0">
                <a:solidFill>
                  <a:srgbClr val="000000"/>
                </a:solidFill>
                <a:effectLst/>
                <a:latin typeface="Calibri" panose="020F0502020204030204" pitchFamily="34" charset="0"/>
              </a:rPr>
              <a:t>Mary,  </a:t>
            </a:r>
          </a:p>
          <a:p>
            <a:pPr marL="0" indent="0" algn="l" rtl="0" fontAlgn="base">
              <a:buNone/>
            </a:pPr>
            <a:r>
              <a:rPr lang="en-US" sz="2800" b="0" i="0" dirty="0">
                <a:solidFill>
                  <a:srgbClr val="000000"/>
                </a:solidFill>
                <a:effectLst/>
                <a:latin typeface="Calibri" panose="020F0502020204030204" pitchFamily="34" charset="0"/>
              </a:rPr>
              <a:t>We are part of the BSA Transatlantic Council (TAC). We need your help, please, to ensure a strong TAC Scouting program for 2023.</a:t>
            </a:r>
          </a:p>
          <a:p>
            <a:pPr marL="0" indent="0" algn="l" rtl="0" fontAlgn="base">
              <a:buNone/>
            </a:pPr>
            <a:r>
              <a:rPr lang="en-US" sz="2800" b="0" i="0" dirty="0">
                <a:solidFill>
                  <a:srgbClr val="000000"/>
                </a:solidFill>
                <a:effectLst/>
                <a:latin typeface="Calibri" panose="020F0502020204030204" pitchFamily="34" charset="0"/>
              </a:rPr>
              <a:t>We all need to support TAC’s annual Friends of Scouting fundraising campaign, which ends on 28 February. </a:t>
            </a:r>
            <a:endParaRPr lang="en-US" sz="2800" b="0" i="0" dirty="0">
              <a:solidFill>
                <a:srgbClr val="000000"/>
              </a:solidFill>
              <a:effectLs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TAC spends around $250 per year on average to support each Scout, but receives only $48 per Scout at registration. We shouldn’t make TAC raise funds from other families to support our own Scouts. We each need to support all of our own Scouts – and as many additional Scouts as possible so that TAC can afford to serve less-fortunate families. </a:t>
            </a:r>
            <a:endParaRPr lang="en-US" sz="2800" b="0" i="0" dirty="0">
              <a:solidFill>
                <a:srgbClr val="000000"/>
              </a:solidFill>
              <a:effectLs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Please take 3 minutes now to invest in TAC Scouting here: </a:t>
            </a:r>
          </a:p>
          <a:p>
            <a:pPr marL="0" indent="0" algn="l" rtl="0" fontAlgn="base">
              <a:buNone/>
            </a:pPr>
            <a:r>
              <a:rPr lang="en-US" sz="2800" b="0" i="0" dirty="0">
                <a:solidFill>
                  <a:srgbClr val="000000"/>
                </a:solidFill>
                <a:effectLst/>
                <a:latin typeface="Calibri" panose="020F0502020204030204" pitchFamily="34" charset="0"/>
                <a:hlinkClick r:id="rId3"/>
              </a:rPr>
              <a:t>https://tac-bsa.org/donate/fos/</a:t>
            </a:r>
            <a:r>
              <a:rPr lang="en-US" dirty="0">
                <a:solidFill>
                  <a:srgbClr val="000000"/>
                </a:solidFill>
                <a:latin typeface="Calibri" panose="020F0502020204030204" pitchFamily="34" charset="0"/>
              </a:rPr>
              <a:t> </a:t>
            </a:r>
            <a:r>
              <a:rPr lang="en-US" sz="2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3128324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910CB0-A1D1-8F0B-2BAB-2067AF5FDC9D}"/>
              </a:ext>
            </a:extLst>
          </p:cNvPr>
          <p:cNvPicPr>
            <a:picLocks noGrp="1" noChangeAspect="1"/>
          </p:cNvPicPr>
          <p:nvPr>
            <p:ph idx="1"/>
          </p:nvPr>
        </p:nvPicPr>
        <p:blipFill>
          <a:blip r:embed="rId3"/>
          <a:stretch>
            <a:fillRect/>
          </a:stretch>
        </p:blipFill>
        <p:spPr>
          <a:xfrm>
            <a:off x="692837" y="1231231"/>
            <a:ext cx="10806325" cy="4970658"/>
          </a:xfrm>
        </p:spPr>
      </p:pic>
    </p:spTree>
    <p:extLst>
      <p:ext uri="{BB962C8B-B14F-4D97-AF65-F5344CB8AC3E}">
        <p14:creationId xmlns:p14="http://schemas.microsoft.com/office/powerpoint/2010/main" val="2815293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1D6AD37-5D6F-4A21-83D6-0DC7CC8F254B}"/>
              </a:ext>
            </a:extLst>
          </p:cNvPr>
          <p:cNvSpPr>
            <a:spLocks noGrp="1"/>
          </p:cNvSpPr>
          <p:nvPr>
            <p:ph type="title"/>
          </p:nvPr>
        </p:nvSpPr>
        <p:spPr>
          <a:xfrm>
            <a:off x="838200" y="401221"/>
            <a:ext cx="10515600" cy="1348065"/>
          </a:xfrm>
        </p:spPr>
        <p:txBody>
          <a:bodyPr>
            <a:normAutofit fontScale="90000"/>
          </a:bodyPr>
          <a:lstStyle/>
          <a:p>
            <a:endParaRPr lang="en-US" sz="5400" dirty="0">
              <a:solidFill>
                <a:srgbClr val="FFFFFF"/>
              </a:solidFill>
            </a:endParaRPr>
          </a:p>
          <a:p>
            <a:r>
              <a:rPr lang="en-US" b="1" dirty="0">
                <a:latin typeface="Calibri"/>
                <a:cs typeface="Calibri"/>
              </a:rPr>
              <a:t>...because of your Friends of Scouting gift, you (and others) get "Unparalleled Scouting”</a:t>
            </a:r>
            <a:r>
              <a:rPr lang="en-US" dirty="0">
                <a:latin typeface="Calibri"/>
                <a:cs typeface="Calibri"/>
              </a:rPr>
              <a:t> </a:t>
            </a:r>
            <a:endParaRPr lang="en-US" dirty="0">
              <a:ea typeface="+mj-lt"/>
              <a:cs typeface="+mj-lt"/>
            </a:endParaRPr>
          </a:p>
          <a:p>
            <a:endParaRPr lang="en-US" dirty="0">
              <a:cs typeface="Calibri Light"/>
            </a:endParaRPr>
          </a:p>
        </p:txBody>
      </p:sp>
      <p:sp>
        <p:nvSpPr>
          <p:cNvPr id="3" name="Content Placeholder 2">
            <a:extLst>
              <a:ext uri="{FF2B5EF4-FFF2-40B4-BE49-F238E27FC236}">
                <a16:creationId xmlns:a16="http://schemas.microsoft.com/office/drawing/2014/main" id="{D911E278-0C80-483C-8054-E9053CB7CB89}"/>
              </a:ext>
            </a:extLst>
          </p:cNvPr>
          <p:cNvSpPr>
            <a:spLocks noGrp="1"/>
          </p:cNvSpPr>
          <p:nvPr>
            <p:ph idx="1"/>
          </p:nvPr>
        </p:nvSpPr>
        <p:spPr>
          <a:xfrm>
            <a:off x="838200" y="2586789"/>
            <a:ext cx="10515600" cy="3590174"/>
          </a:xfrm>
        </p:spPr>
        <p:txBody>
          <a:bodyPr vert="horz" lIns="91440" tIns="45720" rIns="91440" bIns="45720" rtlCol="0" anchor="t">
            <a:normAutofit fontScale="92500" lnSpcReduction="10000"/>
          </a:bodyPr>
          <a:lstStyle/>
          <a:p>
            <a:pPr lvl="1"/>
            <a:r>
              <a:rPr lang="en-US" sz="2800" dirty="0">
                <a:ea typeface="+mn-lt"/>
                <a:cs typeface="+mn-lt"/>
              </a:rPr>
              <a:t>Scout recognition with free pinewood derby cars or Scout sporks </a:t>
            </a:r>
            <a:endParaRPr lang="en-US" sz="2800" dirty="0">
              <a:cs typeface="Calibri"/>
            </a:endParaRPr>
          </a:p>
          <a:p>
            <a:pPr lvl="1"/>
            <a:r>
              <a:rPr lang="en-US" sz="2800" dirty="0">
                <a:ea typeface="+mn-lt"/>
                <a:cs typeface="+mn-lt"/>
              </a:rPr>
              <a:t>Scouts needing help can request and receive camperships </a:t>
            </a:r>
            <a:endParaRPr lang="en-US" sz="2800" dirty="0">
              <a:cs typeface="Calibri"/>
            </a:endParaRPr>
          </a:p>
          <a:p>
            <a:pPr lvl="1"/>
            <a:r>
              <a:rPr lang="en-US" sz="2800" dirty="0">
                <a:ea typeface="+mn-lt"/>
                <a:cs typeface="+mn-lt"/>
              </a:rPr>
              <a:t>Klondike, Normandy Camporee, Camp Avantura BSA, </a:t>
            </a:r>
          </a:p>
          <a:p>
            <a:pPr marL="457200" lvl="1" indent="0">
              <a:buNone/>
            </a:pPr>
            <a:r>
              <a:rPr lang="en-US" sz="2800" dirty="0">
                <a:ea typeface="+mn-lt"/>
                <a:cs typeface="+mn-lt"/>
              </a:rPr>
              <a:t>        Camp Alpine, Camp Kenya</a:t>
            </a:r>
            <a:endParaRPr lang="en-US" sz="2800" dirty="0">
              <a:cs typeface="Calibri" panose="020F0502020204030204"/>
            </a:endParaRPr>
          </a:p>
          <a:p>
            <a:pPr lvl="1"/>
            <a:r>
              <a:rPr lang="en-US" sz="2800" dirty="0">
                <a:ea typeface="+mn-lt"/>
                <a:cs typeface="+mn-lt"/>
              </a:rPr>
              <a:t>Scout-a-thon—all profits stay with units and free prizes for Scouts </a:t>
            </a:r>
            <a:endParaRPr lang="en-US" sz="2800" dirty="0">
              <a:cs typeface="Calibri"/>
            </a:endParaRPr>
          </a:p>
          <a:p>
            <a:pPr lvl="1"/>
            <a:r>
              <a:rPr lang="en-US" sz="2800" dirty="0">
                <a:ea typeface="+mn-lt"/>
                <a:cs typeface="+mn-lt"/>
              </a:rPr>
              <a:t>Registered Volunteers have strong liability insurance protection </a:t>
            </a:r>
            <a:endParaRPr lang="en-US" sz="2800" dirty="0">
              <a:cs typeface="Calibri"/>
            </a:endParaRPr>
          </a:p>
          <a:p>
            <a:pPr lvl="1"/>
            <a:r>
              <a:rPr lang="en-US" sz="2800" dirty="0">
                <a:ea typeface="+mn-lt"/>
                <a:cs typeface="+mn-lt"/>
              </a:rPr>
              <a:t>TAC Connection e-newsletter and TAC social media </a:t>
            </a:r>
            <a:endParaRPr lang="en-US" sz="2800" dirty="0">
              <a:cs typeface="Calibri"/>
            </a:endParaRPr>
          </a:p>
          <a:p>
            <a:pPr lvl="1"/>
            <a:r>
              <a:rPr lang="en-US" sz="2800" dirty="0">
                <a:ea typeface="+mn-lt"/>
                <a:cs typeface="+mn-lt"/>
              </a:rPr>
              <a:t>TAC Staff help daily with answers, solutions, help, advancement, program, recruitment, camps, and much more </a:t>
            </a:r>
            <a:endParaRPr lang="en-US" sz="2000" dirty="0"/>
          </a:p>
          <a:p>
            <a:endParaRPr lang="en-US" sz="2000" dirty="0">
              <a:cs typeface="Calibri"/>
            </a:endParaRPr>
          </a:p>
        </p:txBody>
      </p:sp>
    </p:spTree>
    <p:extLst>
      <p:ext uri="{BB962C8B-B14F-4D97-AF65-F5344CB8AC3E}">
        <p14:creationId xmlns:p14="http://schemas.microsoft.com/office/powerpoint/2010/main" val="3047952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74C669A7-CE76-9B8B-505B-FA0133B96292}"/>
              </a:ext>
            </a:extLst>
          </p:cNvPr>
          <p:cNvPicPr>
            <a:picLocks noChangeAspect="1"/>
          </p:cNvPicPr>
          <p:nvPr/>
        </p:nvPicPr>
        <p:blipFill>
          <a:blip r:embed="rId3"/>
          <a:stretch>
            <a:fillRect/>
          </a:stretch>
        </p:blipFill>
        <p:spPr>
          <a:xfrm>
            <a:off x="-3644" y="-5670"/>
            <a:ext cx="12239042" cy="6871431"/>
          </a:xfrm>
          <a:prstGeom prst="rect">
            <a:avLst/>
          </a:prstGeom>
        </p:spPr>
      </p:pic>
      <p:sp>
        <p:nvSpPr>
          <p:cNvPr id="8" name="TextBox 7">
            <a:extLst>
              <a:ext uri="{FF2B5EF4-FFF2-40B4-BE49-F238E27FC236}">
                <a16:creationId xmlns:a16="http://schemas.microsoft.com/office/drawing/2014/main" id="{4ADEB81C-9C42-EB6A-8AA5-2E70B9DB1D8F}"/>
              </a:ext>
            </a:extLst>
          </p:cNvPr>
          <p:cNvSpPr txBox="1"/>
          <p:nvPr/>
        </p:nvSpPr>
        <p:spPr>
          <a:xfrm>
            <a:off x="6639047" y="4155280"/>
            <a:ext cx="55609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u="sng" dirty="0">
                <a:solidFill>
                  <a:schemeClr val="bg1"/>
                </a:solidFill>
                <a:cs typeface="Calibri"/>
              </a:rPr>
              <a:t>2023 Budget of $1.9 million</a:t>
            </a:r>
          </a:p>
          <a:p>
            <a:r>
              <a:rPr lang="en-US" sz="3600" dirty="0">
                <a:solidFill>
                  <a:schemeClr val="bg1"/>
                </a:solidFill>
                <a:cs typeface="Calibri"/>
              </a:rPr>
              <a:t>Program                90.37%</a:t>
            </a:r>
          </a:p>
          <a:p>
            <a:r>
              <a:rPr lang="en-US" sz="3600" dirty="0">
                <a:solidFill>
                  <a:schemeClr val="bg1"/>
                </a:solidFill>
                <a:cs typeface="Calibri"/>
              </a:rPr>
              <a:t>Administration       6.56%</a:t>
            </a:r>
          </a:p>
          <a:p>
            <a:r>
              <a:rPr lang="en-US" sz="3600" dirty="0">
                <a:solidFill>
                  <a:schemeClr val="bg1"/>
                </a:solidFill>
                <a:cs typeface="Calibri"/>
              </a:rPr>
              <a:t>Fundraising             3.07%</a:t>
            </a:r>
          </a:p>
        </p:txBody>
      </p:sp>
    </p:spTree>
    <p:extLst>
      <p:ext uri="{BB962C8B-B14F-4D97-AF65-F5344CB8AC3E}">
        <p14:creationId xmlns:p14="http://schemas.microsoft.com/office/powerpoint/2010/main" val="1372254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Friends of Scouting provides about 15% of TAC income</a:t>
            </a:r>
          </a:p>
        </p:txBody>
      </p:sp>
      <p:pic>
        <p:nvPicPr>
          <p:cNvPr id="7" name="Content Placeholder 6">
            <a:extLst>
              <a:ext uri="{FF2B5EF4-FFF2-40B4-BE49-F238E27FC236}">
                <a16:creationId xmlns:a16="http://schemas.microsoft.com/office/drawing/2014/main" id="{34D91D7D-5240-DF9A-EE30-FAD6A528A5B8}"/>
              </a:ext>
            </a:extLst>
          </p:cNvPr>
          <p:cNvPicPr>
            <a:picLocks noGrp="1" noChangeAspect="1"/>
          </p:cNvPicPr>
          <p:nvPr>
            <p:ph idx="1"/>
          </p:nvPr>
        </p:nvPicPr>
        <p:blipFill>
          <a:blip r:embed="rId3"/>
          <a:stretch>
            <a:fillRect/>
          </a:stretch>
        </p:blipFill>
        <p:spPr>
          <a:xfrm>
            <a:off x="4777316" y="986784"/>
            <a:ext cx="6780700" cy="4882102"/>
          </a:xfrm>
          <a:prstGeom prst="rect">
            <a:avLst/>
          </a:prstGeom>
        </p:spPr>
      </p:pic>
    </p:spTree>
    <p:extLst>
      <p:ext uri="{BB962C8B-B14F-4D97-AF65-F5344CB8AC3E}">
        <p14:creationId xmlns:p14="http://schemas.microsoft.com/office/powerpoint/2010/main" val="2853059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3C983AC1-37D1-4C65-B1BE-AEA80FEF0D14}"/>
              </a:ext>
            </a:extLst>
          </p:cNvPr>
          <p:cNvSpPr>
            <a:spLocks noGrp="1"/>
          </p:cNvSpPr>
          <p:nvPr>
            <p:ph type="title"/>
          </p:nvPr>
        </p:nvSpPr>
        <p:spPr>
          <a:xfrm>
            <a:off x="838200" y="401221"/>
            <a:ext cx="10515600" cy="1348065"/>
          </a:xfrm>
        </p:spPr>
        <p:txBody>
          <a:bodyPr>
            <a:normAutofit/>
          </a:bodyPr>
          <a:lstStyle/>
          <a:p>
            <a:r>
              <a:rPr lang="en-US" sz="5400" b="1" dirty="0">
                <a:solidFill>
                  <a:srgbClr val="FFFFFF"/>
                </a:solidFill>
              </a:rPr>
              <a:t>How TAC Spends its Funds</a:t>
            </a:r>
            <a:endParaRPr lang="en-US" sz="5400" b="1" dirty="0">
              <a:solidFill>
                <a:srgbClr val="FFFFFF"/>
              </a:solidFill>
              <a:cs typeface="Calibri Light"/>
            </a:endParaRPr>
          </a:p>
        </p:txBody>
      </p:sp>
      <p:sp>
        <p:nvSpPr>
          <p:cNvPr id="3" name="Content Placeholder 2">
            <a:extLst>
              <a:ext uri="{FF2B5EF4-FFF2-40B4-BE49-F238E27FC236}">
                <a16:creationId xmlns:a16="http://schemas.microsoft.com/office/drawing/2014/main" id="{559AFFC5-A50F-4A09-8464-43F7B72DC2E4}"/>
              </a:ext>
            </a:extLst>
          </p:cNvPr>
          <p:cNvSpPr>
            <a:spLocks noGrp="1"/>
          </p:cNvSpPr>
          <p:nvPr>
            <p:ph idx="1"/>
          </p:nvPr>
        </p:nvSpPr>
        <p:spPr>
          <a:xfrm>
            <a:off x="838200" y="2586789"/>
            <a:ext cx="10515600" cy="3590174"/>
          </a:xfrm>
        </p:spPr>
        <p:txBody>
          <a:bodyPr vert="horz" lIns="91440" tIns="45720" rIns="91440" bIns="45720" rtlCol="0" anchor="t">
            <a:normAutofit/>
          </a:bodyPr>
          <a:lstStyle/>
          <a:p>
            <a:pPr marL="0" indent="0">
              <a:buNone/>
            </a:pPr>
            <a:r>
              <a:rPr lang="en-US" sz="2200" b="1" dirty="0">
                <a:highlight>
                  <a:srgbClr val="FFFF00"/>
                </a:highlight>
                <a:cs typeface="Calibri"/>
              </a:rPr>
              <a:t>People—Salaries and Travel</a:t>
            </a:r>
          </a:p>
          <a:p>
            <a:pPr marL="457200" indent="-457200"/>
            <a:r>
              <a:rPr lang="en-US" sz="2200" dirty="0">
                <a:cs typeface="Calibri"/>
              </a:rPr>
              <a:t>8 Full Time Staff in Belgium, Netherlands, Germany, Pennsylvania</a:t>
            </a:r>
          </a:p>
          <a:p>
            <a:pPr marL="457200" indent="-457200"/>
            <a:r>
              <a:rPr lang="en-US" sz="2200" dirty="0">
                <a:cs typeface="Calibri"/>
              </a:rPr>
              <a:t>Many Seasonal Scout Camp Staff in Switzerland, Croatia, Kenya</a:t>
            </a:r>
            <a:endParaRPr lang="en-US" sz="2200" dirty="0"/>
          </a:p>
          <a:p>
            <a:pPr marL="0" indent="0">
              <a:buNone/>
            </a:pPr>
            <a:endParaRPr lang="en-US" sz="2200" b="1" dirty="0">
              <a:highlight>
                <a:srgbClr val="FFFF00"/>
              </a:highlight>
              <a:cs typeface="Calibri"/>
            </a:endParaRPr>
          </a:p>
          <a:p>
            <a:pPr marL="0" indent="0">
              <a:buNone/>
            </a:pPr>
            <a:r>
              <a:rPr lang="en-US" sz="2200" b="1" dirty="0">
                <a:highlight>
                  <a:srgbClr val="FFFF00"/>
                </a:highlight>
                <a:cs typeface="Calibri"/>
              </a:rPr>
              <a:t>Stuff—Programs and Services</a:t>
            </a:r>
          </a:p>
          <a:p>
            <a:pPr marL="457200" indent="-457200"/>
            <a:r>
              <a:rPr lang="en-US" sz="2200" dirty="0">
                <a:cs typeface="Calibri"/>
              </a:rPr>
              <a:t>Insurance (Accident/Sickness and Liability), COVID-19 Precautions, Safe Scouting</a:t>
            </a:r>
          </a:p>
          <a:p>
            <a:pPr marL="457200" indent="-457200"/>
            <a:r>
              <a:rPr lang="en-US" sz="2200" dirty="0">
                <a:cs typeface="Calibri"/>
              </a:rPr>
              <a:t>Patches, Program Supply, Recognitions, Training, Conferences, Roundtables</a:t>
            </a:r>
          </a:p>
          <a:p>
            <a:pPr marL="457200" indent="-457200"/>
            <a:r>
              <a:rPr lang="en-US" sz="2200" dirty="0">
                <a:cs typeface="Calibri"/>
              </a:rPr>
              <a:t>TAC Connection, Website, Social Media, New Unit Organization, Scout Recruitment</a:t>
            </a:r>
            <a:endParaRPr lang="en-US" dirty="0"/>
          </a:p>
        </p:txBody>
      </p:sp>
    </p:spTree>
    <p:extLst>
      <p:ext uri="{BB962C8B-B14F-4D97-AF65-F5344CB8AC3E}">
        <p14:creationId xmlns:p14="http://schemas.microsoft.com/office/powerpoint/2010/main" val="3107458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pPr algn="ctr"/>
            <a:r>
              <a:rPr lang="en-US" dirty="0">
                <a:hlinkClick r:id="rId3"/>
              </a:rPr>
              <a:t>https://tac-bsa.org/donate/fos/</a:t>
            </a:r>
            <a:r>
              <a:rPr lang="en-US" dirty="0"/>
              <a:t> </a:t>
            </a:r>
          </a:p>
        </p:txBody>
      </p:sp>
      <p:pic>
        <p:nvPicPr>
          <p:cNvPr id="5" name="Content Placeholder 4">
            <a:extLst>
              <a:ext uri="{FF2B5EF4-FFF2-40B4-BE49-F238E27FC236}">
                <a16:creationId xmlns:a16="http://schemas.microsoft.com/office/drawing/2014/main" id="{CA86273C-9FC1-FD18-855F-32744CD2ADFE}"/>
              </a:ext>
            </a:extLst>
          </p:cNvPr>
          <p:cNvPicPr>
            <a:picLocks noGrp="1" noChangeAspect="1"/>
          </p:cNvPicPr>
          <p:nvPr>
            <p:ph idx="1"/>
          </p:nvPr>
        </p:nvPicPr>
        <p:blipFill>
          <a:blip r:embed="rId4"/>
          <a:stretch>
            <a:fillRect/>
          </a:stretch>
        </p:blipFill>
        <p:spPr>
          <a:xfrm>
            <a:off x="1519964" y="1853807"/>
            <a:ext cx="8501496" cy="4610493"/>
          </a:xfrm>
        </p:spPr>
      </p:pic>
    </p:spTree>
    <p:extLst>
      <p:ext uri="{BB962C8B-B14F-4D97-AF65-F5344CB8AC3E}">
        <p14:creationId xmlns:p14="http://schemas.microsoft.com/office/powerpoint/2010/main" val="3937769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lstStyle/>
          <a:p>
            <a:pPr algn="ctr"/>
            <a:r>
              <a:rPr lang="en-US" dirty="0"/>
              <a:t>Friends of Scouting online giving portal</a:t>
            </a:r>
          </a:p>
        </p:txBody>
      </p:sp>
      <p:pic>
        <p:nvPicPr>
          <p:cNvPr id="7" name="Content Placeholder 6">
            <a:extLst>
              <a:ext uri="{FF2B5EF4-FFF2-40B4-BE49-F238E27FC236}">
                <a16:creationId xmlns:a16="http://schemas.microsoft.com/office/drawing/2014/main" id="{5F2AED2A-9D8B-2910-C326-A8505D00FE77}"/>
              </a:ext>
            </a:extLst>
          </p:cNvPr>
          <p:cNvPicPr>
            <a:picLocks noGrp="1" noChangeAspect="1"/>
          </p:cNvPicPr>
          <p:nvPr>
            <p:ph idx="1"/>
          </p:nvPr>
        </p:nvPicPr>
        <p:blipFill>
          <a:blip r:embed="rId3"/>
          <a:stretch>
            <a:fillRect/>
          </a:stretch>
        </p:blipFill>
        <p:spPr>
          <a:xfrm>
            <a:off x="2155285" y="2206625"/>
            <a:ext cx="7881429" cy="4257675"/>
          </a:xfrm>
        </p:spPr>
      </p:pic>
    </p:spTree>
    <p:extLst>
      <p:ext uri="{BB962C8B-B14F-4D97-AF65-F5344CB8AC3E}">
        <p14:creationId xmlns:p14="http://schemas.microsoft.com/office/powerpoint/2010/main" val="3916774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normAutofit/>
          </a:bodyPr>
          <a:lstStyle/>
          <a:p>
            <a:pPr algn="ctr"/>
            <a:r>
              <a:rPr lang="en-US" dirty="0"/>
              <a:t>Information—Personal, Additional, </a:t>
            </a:r>
            <a:br>
              <a:rPr lang="en-US" dirty="0"/>
            </a:br>
            <a:r>
              <a:rPr lang="en-US" dirty="0"/>
              <a:t>Employer Match, Mailing Address</a:t>
            </a:r>
          </a:p>
        </p:txBody>
      </p:sp>
      <p:pic>
        <p:nvPicPr>
          <p:cNvPr id="6" name="Content Placeholder 5">
            <a:extLst>
              <a:ext uri="{FF2B5EF4-FFF2-40B4-BE49-F238E27FC236}">
                <a16:creationId xmlns:a16="http://schemas.microsoft.com/office/drawing/2014/main" id="{876D69E5-6AF6-FC34-C971-A78511E55EB5}"/>
              </a:ext>
            </a:extLst>
          </p:cNvPr>
          <p:cNvPicPr>
            <a:picLocks noGrp="1" noChangeAspect="1"/>
          </p:cNvPicPr>
          <p:nvPr>
            <p:ph idx="1"/>
          </p:nvPr>
        </p:nvPicPr>
        <p:blipFill>
          <a:blip r:embed="rId3"/>
          <a:stretch>
            <a:fillRect/>
          </a:stretch>
        </p:blipFill>
        <p:spPr>
          <a:xfrm>
            <a:off x="193617" y="1857518"/>
            <a:ext cx="4877126" cy="4257675"/>
          </a:xfrm>
        </p:spPr>
      </p:pic>
      <p:pic>
        <p:nvPicPr>
          <p:cNvPr id="9" name="Picture 8">
            <a:extLst>
              <a:ext uri="{FF2B5EF4-FFF2-40B4-BE49-F238E27FC236}">
                <a16:creationId xmlns:a16="http://schemas.microsoft.com/office/drawing/2014/main" id="{5AB3425B-9B8C-2981-14B5-F794EF7E3D11}"/>
              </a:ext>
            </a:extLst>
          </p:cNvPr>
          <p:cNvPicPr>
            <a:picLocks noChangeAspect="1"/>
          </p:cNvPicPr>
          <p:nvPr/>
        </p:nvPicPr>
        <p:blipFill>
          <a:blip r:embed="rId4"/>
          <a:stretch>
            <a:fillRect/>
          </a:stretch>
        </p:blipFill>
        <p:spPr>
          <a:xfrm>
            <a:off x="5219952" y="2597865"/>
            <a:ext cx="6833244" cy="2927476"/>
          </a:xfrm>
          <a:prstGeom prst="rect">
            <a:avLst/>
          </a:prstGeom>
        </p:spPr>
      </p:pic>
    </p:spTree>
    <p:extLst>
      <p:ext uri="{BB962C8B-B14F-4D97-AF65-F5344CB8AC3E}">
        <p14:creationId xmlns:p14="http://schemas.microsoft.com/office/powerpoint/2010/main" val="1478664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normAutofit/>
          </a:bodyPr>
          <a:lstStyle/>
          <a:p>
            <a:pPr algn="ctr"/>
            <a:r>
              <a:rPr lang="en-US" dirty="0"/>
              <a:t>FOS Gift--$1000 One-time</a:t>
            </a:r>
          </a:p>
        </p:txBody>
      </p:sp>
      <p:pic>
        <p:nvPicPr>
          <p:cNvPr id="7" name="Content Placeholder 6">
            <a:extLst>
              <a:ext uri="{FF2B5EF4-FFF2-40B4-BE49-F238E27FC236}">
                <a16:creationId xmlns:a16="http://schemas.microsoft.com/office/drawing/2014/main" id="{19A66CD1-02C5-A614-DDCD-8179CEEE173F}"/>
              </a:ext>
            </a:extLst>
          </p:cNvPr>
          <p:cNvPicPr>
            <a:picLocks noGrp="1" noChangeAspect="1"/>
          </p:cNvPicPr>
          <p:nvPr>
            <p:ph idx="1"/>
          </p:nvPr>
        </p:nvPicPr>
        <p:blipFill>
          <a:blip r:embed="rId3"/>
          <a:stretch>
            <a:fillRect/>
          </a:stretch>
        </p:blipFill>
        <p:spPr>
          <a:xfrm>
            <a:off x="2314241" y="1853024"/>
            <a:ext cx="7156763" cy="4697876"/>
          </a:xfrm>
        </p:spPr>
      </p:pic>
    </p:spTree>
    <p:extLst>
      <p:ext uri="{BB962C8B-B14F-4D97-AF65-F5344CB8AC3E}">
        <p14:creationId xmlns:p14="http://schemas.microsoft.com/office/powerpoint/2010/main" val="3068546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1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A group of people standing next to a child&#10;&#10;Description automatically generated">
            <a:extLst>
              <a:ext uri="{FF2B5EF4-FFF2-40B4-BE49-F238E27FC236}">
                <a16:creationId xmlns:a16="http://schemas.microsoft.com/office/drawing/2014/main" id="{6993DA7C-6E17-49A2-A9E4-B41912B52948}"/>
              </a:ext>
            </a:extLst>
          </p:cNvPr>
          <p:cNvPicPr>
            <a:picLocks noChangeAspect="1"/>
          </p:cNvPicPr>
          <p:nvPr/>
        </p:nvPicPr>
        <p:blipFill rotWithShape="1">
          <a:blip r:embed="rId3">
            <a:alphaModFix amt="80000"/>
          </a:blip>
          <a:srcRect t="799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F50BF15C-F32D-48B6-B065-4255AC63E5EA}"/>
              </a:ext>
            </a:extLst>
          </p:cNvPr>
          <p:cNvSpPr>
            <a:spLocks noGrp="1"/>
          </p:cNvSpPr>
          <p:nvPr>
            <p:ph type="title"/>
          </p:nvPr>
        </p:nvSpPr>
        <p:spPr>
          <a:xfrm>
            <a:off x="772357" y="525195"/>
            <a:ext cx="6551721" cy="992887"/>
          </a:xfrm>
        </p:spPr>
        <p:txBody>
          <a:bodyPr anchor="b">
            <a:normAutofit fontScale="90000"/>
          </a:bodyPr>
          <a:lstStyle/>
          <a:p>
            <a:r>
              <a:rPr lang="en-US" sz="4000" dirty="0">
                <a:solidFill>
                  <a:schemeClr val="bg1"/>
                </a:solidFill>
              </a:rPr>
              <a:t>Why is TAC Scouting </a:t>
            </a:r>
            <a:br>
              <a:rPr lang="en-US" sz="4000" dirty="0">
                <a:solidFill>
                  <a:schemeClr val="bg1"/>
                </a:solidFill>
              </a:rPr>
            </a:br>
            <a:r>
              <a:rPr lang="en-US" sz="4000" dirty="0">
                <a:solidFill>
                  <a:schemeClr val="bg1"/>
                </a:solidFill>
              </a:rPr>
              <a:t>important to you?</a:t>
            </a:r>
          </a:p>
        </p:txBody>
      </p:sp>
    </p:spTree>
    <p:extLst>
      <p:ext uri="{BB962C8B-B14F-4D97-AF65-F5344CB8AC3E}">
        <p14:creationId xmlns:p14="http://schemas.microsoft.com/office/powerpoint/2010/main" val="1567076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normAutofit/>
          </a:bodyPr>
          <a:lstStyle/>
          <a:p>
            <a:pPr algn="ctr"/>
            <a:r>
              <a:rPr lang="en-US" dirty="0"/>
              <a:t>FOS Gift--$1000 One-time</a:t>
            </a:r>
          </a:p>
        </p:txBody>
      </p:sp>
      <p:pic>
        <p:nvPicPr>
          <p:cNvPr id="6" name="Content Placeholder 5">
            <a:extLst>
              <a:ext uri="{FF2B5EF4-FFF2-40B4-BE49-F238E27FC236}">
                <a16:creationId xmlns:a16="http://schemas.microsoft.com/office/drawing/2014/main" id="{F64023A9-846B-9A30-55F9-A69F99B8D0F1}"/>
              </a:ext>
            </a:extLst>
          </p:cNvPr>
          <p:cNvPicPr>
            <a:picLocks noGrp="1" noChangeAspect="1"/>
          </p:cNvPicPr>
          <p:nvPr>
            <p:ph idx="1"/>
          </p:nvPr>
        </p:nvPicPr>
        <p:blipFill>
          <a:blip r:embed="rId3"/>
          <a:stretch>
            <a:fillRect/>
          </a:stretch>
        </p:blipFill>
        <p:spPr>
          <a:xfrm>
            <a:off x="1742055" y="1857518"/>
            <a:ext cx="3100378" cy="4257675"/>
          </a:xfrm>
        </p:spPr>
      </p:pic>
      <p:pic>
        <p:nvPicPr>
          <p:cNvPr id="9" name="Picture 8">
            <a:extLst>
              <a:ext uri="{FF2B5EF4-FFF2-40B4-BE49-F238E27FC236}">
                <a16:creationId xmlns:a16="http://schemas.microsoft.com/office/drawing/2014/main" id="{0E979389-70A5-CD16-E50B-ACA2366AFBF9}"/>
              </a:ext>
            </a:extLst>
          </p:cNvPr>
          <p:cNvPicPr>
            <a:picLocks noChangeAspect="1"/>
          </p:cNvPicPr>
          <p:nvPr/>
        </p:nvPicPr>
        <p:blipFill>
          <a:blip r:embed="rId4"/>
          <a:stretch>
            <a:fillRect/>
          </a:stretch>
        </p:blipFill>
        <p:spPr>
          <a:xfrm>
            <a:off x="6194405" y="1898666"/>
            <a:ext cx="3524879" cy="4268917"/>
          </a:xfrm>
          <a:prstGeom prst="rect">
            <a:avLst/>
          </a:prstGeom>
        </p:spPr>
      </p:pic>
    </p:spTree>
    <p:extLst>
      <p:ext uri="{BB962C8B-B14F-4D97-AF65-F5344CB8AC3E}">
        <p14:creationId xmlns:p14="http://schemas.microsoft.com/office/powerpoint/2010/main" val="3406380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p:txBody>
          <a:bodyPr>
            <a:normAutofit/>
          </a:bodyPr>
          <a:lstStyle/>
          <a:p>
            <a:pPr algn="ctr"/>
            <a:r>
              <a:rPr lang="en-US" dirty="0"/>
              <a:t>FOS Gift--$500 ($50 monthly over 10 months)</a:t>
            </a:r>
          </a:p>
        </p:txBody>
      </p:sp>
      <p:pic>
        <p:nvPicPr>
          <p:cNvPr id="7" name="Content Placeholder 6">
            <a:extLst>
              <a:ext uri="{FF2B5EF4-FFF2-40B4-BE49-F238E27FC236}">
                <a16:creationId xmlns:a16="http://schemas.microsoft.com/office/drawing/2014/main" id="{474596FA-A4D5-B102-7BA8-56DFE1BF0ACF}"/>
              </a:ext>
            </a:extLst>
          </p:cNvPr>
          <p:cNvPicPr>
            <a:picLocks noGrp="1" noChangeAspect="1"/>
          </p:cNvPicPr>
          <p:nvPr>
            <p:ph idx="1"/>
          </p:nvPr>
        </p:nvPicPr>
        <p:blipFill>
          <a:blip r:embed="rId3"/>
          <a:stretch>
            <a:fillRect/>
          </a:stretch>
        </p:blipFill>
        <p:spPr>
          <a:xfrm>
            <a:off x="431859" y="1937065"/>
            <a:ext cx="5020732" cy="4047513"/>
          </a:xfrm>
        </p:spPr>
      </p:pic>
      <p:pic>
        <p:nvPicPr>
          <p:cNvPr id="12" name="Picture 11">
            <a:extLst>
              <a:ext uri="{FF2B5EF4-FFF2-40B4-BE49-F238E27FC236}">
                <a16:creationId xmlns:a16="http://schemas.microsoft.com/office/drawing/2014/main" id="{E09D4B0A-3669-0322-1B6B-C7B06F36C1D0}"/>
              </a:ext>
            </a:extLst>
          </p:cNvPr>
          <p:cNvPicPr>
            <a:picLocks noChangeAspect="1"/>
          </p:cNvPicPr>
          <p:nvPr/>
        </p:nvPicPr>
        <p:blipFill>
          <a:blip r:embed="rId4"/>
          <a:stretch>
            <a:fillRect/>
          </a:stretch>
        </p:blipFill>
        <p:spPr>
          <a:xfrm>
            <a:off x="5979345" y="1937065"/>
            <a:ext cx="4847701" cy="3886628"/>
          </a:xfrm>
          <a:prstGeom prst="rect">
            <a:avLst/>
          </a:prstGeom>
        </p:spPr>
      </p:pic>
    </p:spTree>
    <p:extLst>
      <p:ext uri="{BB962C8B-B14F-4D97-AF65-F5344CB8AC3E}">
        <p14:creationId xmlns:p14="http://schemas.microsoft.com/office/powerpoint/2010/main" val="3924848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EC7-63AE-C6EE-DFEF-4DB1A3B62390}"/>
              </a:ext>
            </a:extLst>
          </p:cNvPr>
          <p:cNvSpPr>
            <a:spLocks noGrp="1"/>
          </p:cNvSpPr>
          <p:nvPr>
            <p:ph type="title"/>
          </p:nvPr>
        </p:nvSpPr>
        <p:spPr>
          <a:xfrm>
            <a:off x="904811" y="809419"/>
            <a:ext cx="10515600" cy="1325563"/>
          </a:xfrm>
        </p:spPr>
        <p:txBody>
          <a:bodyPr>
            <a:normAutofit/>
          </a:bodyPr>
          <a:lstStyle/>
          <a:p>
            <a:pPr algn="ctr"/>
            <a:r>
              <a:rPr lang="en-US" sz="3600" dirty="0"/>
              <a:t>Be sure to check the box and hit “Give Now” button</a:t>
            </a:r>
          </a:p>
        </p:txBody>
      </p:sp>
      <p:pic>
        <p:nvPicPr>
          <p:cNvPr id="6" name="Content Placeholder 5">
            <a:extLst>
              <a:ext uri="{FF2B5EF4-FFF2-40B4-BE49-F238E27FC236}">
                <a16:creationId xmlns:a16="http://schemas.microsoft.com/office/drawing/2014/main" id="{A74BF248-B0A9-8CD9-AD2C-05C6806C850B}"/>
              </a:ext>
            </a:extLst>
          </p:cNvPr>
          <p:cNvPicPr>
            <a:picLocks noGrp="1" noChangeAspect="1"/>
          </p:cNvPicPr>
          <p:nvPr>
            <p:ph idx="1"/>
          </p:nvPr>
        </p:nvPicPr>
        <p:blipFill>
          <a:blip r:embed="rId3"/>
          <a:stretch>
            <a:fillRect/>
          </a:stretch>
        </p:blipFill>
        <p:spPr>
          <a:xfrm>
            <a:off x="1593449" y="1810634"/>
            <a:ext cx="8428617" cy="4726392"/>
          </a:xfrm>
        </p:spPr>
      </p:pic>
    </p:spTree>
    <p:extLst>
      <p:ext uri="{BB962C8B-B14F-4D97-AF65-F5344CB8AC3E}">
        <p14:creationId xmlns:p14="http://schemas.microsoft.com/office/powerpoint/2010/main" val="1346378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F3BC-7A85-4737-A786-45BD59244722}"/>
              </a:ext>
            </a:extLst>
          </p:cNvPr>
          <p:cNvSpPr>
            <a:spLocks noGrp="1"/>
          </p:cNvSpPr>
          <p:nvPr>
            <p:ph type="title"/>
          </p:nvPr>
        </p:nvSpPr>
        <p:spPr/>
        <p:txBody>
          <a:bodyPr/>
          <a:lstStyle/>
          <a:p>
            <a:r>
              <a:rPr lang="en-US" dirty="0">
                <a:cs typeface="Calibri Light"/>
              </a:rPr>
              <a:t>FOS Resources  </a:t>
            </a:r>
            <a:r>
              <a:rPr lang="en-US" b="1" dirty="0">
                <a:cs typeface="Calibri Light"/>
                <a:hlinkClick r:id="rId3"/>
              </a:rPr>
              <a:t>www.tac-bsa.org/donate/fos</a:t>
            </a:r>
            <a:r>
              <a:rPr lang="en-US" b="1" dirty="0">
                <a:cs typeface="Calibri Light"/>
              </a:rPr>
              <a:t> </a:t>
            </a:r>
            <a:endParaRPr lang="en-US" dirty="0">
              <a:solidFill>
                <a:schemeClr val="bg1"/>
              </a:solidFill>
              <a:cs typeface="Calibri Light"/>
            </a:endParaRPr>
          </a:p>
        </p:txBody>
      </p:sp>
      <p:pic>
        <p:nvPicPr>
          <p:cNvPr id="6" name="Picture 6" descr="A picture containing table&#10;&#10;Description automatically generated">
            <a:extLst>
              <a:ext uri="{FF2B5EF4-FFF2-40B4-BE49-F238E27FC236}">
                <a16:creationId xmlns:a16="http://schemas.microsoft.com/office/drawing/2014/main" id="{FCB1159E-B3C7-AF26-52E7-0F1C2E500FB0}"/>
              </a:ext>
            </a:extLst>
          </p:cNvPr>
          <p:cNvPicPr>
            <a:picLocks noGrp="1" noChangeAspect="1"/>
          </p:cNvPicPr>
          <p:nvPr>
            <p:ph idx="1"/>
          </p:nvPr>
        </p:nvPicPr>
        <p:blipFill>
          <a:blip r:embed="rId4"/>
          <a:stretch>
            <a:fillRect/>
          </a:stretch>
        </p:blipFill>
        <p:spPr>
          <a:xfrm>
            <a:off x="838200" y="2000024"/>
            <a:ext cx="10515600" cy="4337201"/>
          </a:xfrm>
        </p:spPr>
      </p:pic>
    </p:spTree>
    <p:extLst>
      <p:ext uri="{BB962C8B-B14F-4D97-AF65-F5344CB8AC3E}">
        <p14:creationId xmlns:p14="http://schemas.microsoft.com/office/powerpoint/2010/main" val="1435836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C20FA-BEA3-4DCF-BBC7-BCF4562DA1A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dirty="0"/>
              <a:t>What help do you get or need to deliver unparalleled Scouting in your community?</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Content Placeholder 3">
            <a:extLst>
              <a:ext uri="{FF2B5EF4-FFF2-40B4-BE49-F238E27FC236}">
                <a16:creationId xmlns:a16="http://schemas.microsoft.com/office/drawing/2014/main" id="{3EB8B5B9-0F11-46B7-B4A2-001F6FABEFC7}"/>
              </a:ext>
            </a:extLst>
          </p:cNvPr>
          <p:cNvPicPr>
            <a:picLocks noGrp="1" noChangeAspect="1"/>
          </p:cNvPicPr>
          <p:nvPr>
            <p:ph idx="1"/>
          </p:nvPr>
        </p:nvPicPr>
        <p:blipFill rotWithShape="1">
          <a:blip r:embed="rId3"/>
          <a:srcRect l="443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70688752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A516-2672-48D1-AB8B-2C62341AB3C6}"/>
              </a:ext>
            </a:extLst>
          </p:cNvPr>
          <p:cNvSpPr>
            <a:spLocks noGrp="1"/>
          </p:cNvSpPr>
          <p:nvPr>
            <p:ph type="title"/>
          </p:nvPr>
        </p:nvSpPr>
        <p:spPr>
          <a:xfrm>
            <a:off x="648930" y="629266"/>
            <a:ext cx="5121644" cy="1676603"/>
          </a:xfrm>
        </p:spPr>
        <p:txBody>
          <a:bodyPr>
            <a:normAutofit fontScale="90000"/>
          </a:bodyPr>
          <a:lstStyle/>
          <a:p>
            <a:r>
              <a:rPr lang="en-US" dirty="0"/>
              <a:t>What is the positive impact of TAC Scouting?</a:t>
            </a:r>
          </a:p>
        </p:txBody>
      </p:sp>
      <p:sp>
        <p:nvSpPr>
          <p:cNvPr id="3" name="Content Placeholder 2">
            <a:extLst>
              <a:ext uri="{FF2B5EF4-FFF2-40B4-BE49-F238E27FC236}">
                <a16:creationId xmlns:a16="http://schemas.microsoft.com/office/drawing/2014/main" id="{B0F65C91-53A7-45DC-9D62-BE1BFE68A1CA}"/>
              </a:ext>
            </a:extLst>
          </p:cNvPr>
          <p:cNvSpPr>
            <a:spLocks noGrp="1"/>
          </p:cNvSpPr>
          <p:nvPr>
            <p:ph idx="1"/>
          </p:nvPr>
        </p:nvSpPr>
        <p:spPr>
          <a:xfrm>
            <a:off x="648932" y="2443315"/>
            <a:ext cx="5121642" cy="3785419"/>
          </a:xfrm>
        </p:spPr>
        <p:txBody>
          <a:bodyPr>
            <a:normAutofit fontScale="92500" lnSpcReduction="20000"/>
          </a:bodyPr>
          <a:lstStyle/>
          <a:p>
            <a:r>
              <a:rPr lang="en-US" sz="2400" dirty="0"/>
              <a:t>4000+ youth developing their leadership and character</a:t>
            </a:r>
          </a:p>
          <a:p>
            <a:r>
              <a:rPr lang="en-US" sz="2400" dirty="0"/>
              <a:t>1500+ adults influencing youth of great promise</a:t>
            </a:r>
          </a:p>
          <a:p>
            <a:r>
              <a:rPr lang="en-US" sz="2400" dirty="0"/>
              <a:t>150+ units in 50 countries</a:t>
            </a:r>
          </a:p>
          <a:p>
            <a:r>
              <a:rPr lang="en-US" sz="2400" dirty="0"/>
              <a:t>Arrow of Light, Eagle Scout, Quartermaster, Summit Award recognitions</a:t>
            </a:r>
          </a:p>
          <a:p>
            <a:r>
              <a:rPr lang="en-US" sz="2400" dirty="0"/>
              <a:t>Day Camps, Summer Camps, Merit Badge Weekends, Camporees</a:t>
            </a:r>
          </a:p>
          <a:p>
            <a:r>
              <a:rPr lang="en-US" sz="2400" dirty="0"/>
              <a:t>Community Service Projects</a:t>
            </a:r>
          </a:p>
          <a:p>
            <a:r>
              <a:rPr lang="en-US" sz="2400" dirty="0"/>
              <a:t>Historic Trails</a:t>
            </a:r>
          </a:p>
          <a:p>
            <a:endParaRPr lang="en-US" sz="1900" dirty="0"/>
          </a:p>
        </p:txBody>
      </p:sp>
      <p:sp>
        <p:nvSpPr>
          <p:cNvPr id="10" name="Rectangle 9">
            <a:extLst>
              <a:ext uri="{FF2B5EF4-FFF2-40B4-BE49-F238E27FC236}">
                <a16:creationId xmlns:a16="http://schemas.microsoft.com/office/drawing/2014/main" id="{293F5FFF-2AE2-424B-BE21-49AFFEF68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D4299A1-2C18-4F06-A1DF-5E8C38DB6672}"/>
              </a:ext>
            </a:extLst>
          </p:cNvPr>
          <p:cNvPicPr>
            <a:picLocks noChangeAspect="1"/>
          </p:cNvPicPr>
          <p:nvPr/>
        </p:nvPicPr>
        <p:blipFill rotWithShape="1">
          <a:blip r:embed="rId3"/>
          <a:srcRect r="2" b="132"/>
          <a:stretch/>
        </p:blipFill>
        <p:spPr>
          <a:xfrm>
            <a:off x="6090611" y="-88014"/>
            <a:ext cx="6101388" cy="6945492"/>
          </a:xfrm>
          <a:prstGeom prst="rect">
            <a:avLst/>
          </a:prstGeom>
          <a:effectLst/>
        </p:spPr>
      </p:pic>
    </p:spTree>
    <p:extLst>
      <p:ext uri="{BB962C8B-B14F-4D97-AF65-F5344CB8AC3E}">
        <p14:creationId xmlns:p14="http://schemas.microsoft.com/office/powerpoint/2010/main" val="410430217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D058-7508-4FF9-B51A-79AFE7B4940A}"/>
              </a:ext>
            </a:extLst>
          </p:cNvPr>
          <p:cNvSpPr>
            <a:spLocks noGrp="1"/>
          </p:cNvSpPr>
          <p:nvPr>
            <p:ph type="title"/>
          </p:nvPr>
        </p:nvSpPr>
        <p:spPr>
          <a:xfrm>
            <a:off x="648930" y="629266"/>
            <a:ext cx="4408845" cy="980459"/>
          </a:xfrm>
        </p:spPr>
        <p:txBody>
          <a:bodyPr>
            <a:noAutofit/>
          </a:bodyPr>
          <a:lstStyle/>
          <a:p>
            <a:r>
              <a:rPr lang="en-US" sz="5400" b="1" dirty="0"/>
              <a:t>TAC Eagle Scout Projects </a:t>
            </a:r>
          </a:p>
        </p:txBody>
      </p:sp>
      <p:sp>
        <p:nvSpPr>
          <p:cNvPr id="3" name="Content Placeholder 2">
            <a:extLst>
              <a:ext uri="{FF2B5EF4-FFF2-40B4-BE49-F238E27FC236}">
                <a16:creationId xmlns:a16="http://schemas.microsoft.com/office/drawing/2014/main" id="{23278251-4F8F-4CE9-ADD8-11DBB3BF945C}"/>
              </a:ext>
            </a:extLst>
          </p:cNvPr>
          <p:cNvSpPr>
            <a:spLocks noGrp="1"/>
          </p:cNvSpPr>
          <p:nvPr>
            <p:ph idx="1"/>
          </p:nvPr>
        </p:nvSpPr>
        <p:spPr>
          <a:xfrm>
            <a:off x="648931" y="2438400"/>
            <a:ext cx="5121642" cy="3785419"/>
          </a:xfrm>
        </p:spPr>
        <p:txBody>
          <a:bodyPr>
            <a:normAutofit fontScale="77500" lnSpcReduction="20000"/>
          </a:bodyPr>
          <a:lstStyle/>
          <a:p>
            <a:pPr marL="0" indent="0">
              <a:buNone/>
            </a:pPr>
            <a:r>
              <a:rPr lang="en-US" sz="3500" dirty="0"/>
              <a:t>Bike Park Reclamation</a:t>
            </a:r>
          </a:p>
          <a:p>
            <a:pPr marL="0" indent="0">
              <a:buNone/>
            </a:pPr>
            <a:r>
              <a:rPr lang="en-US" sz="3500" dirty="0"/>
              <a:t>High School Gardens</a:t>
            </a:r>
          </a:p>
          <a:p>
            <a:pPr marL="0" indent="0">
              <a:buNone/>
            </a:pPr>
            <a:r>
              <a:rPr lang="en-US" sz="3500" dirty="0"/>
              <a:t>Refugees on Wheels</a:t>
            </a:r>
          </a:p>
          <a:p>
            <a:pPr marL="0" indent="0">
              <a:buNone/>
            </a:pPr>
            <a:r>
              <a:rPr lang="en-US" sz="3500" dirty="0"/>
              <a:t>Orphans Home Shoe Drive</a:t>
            </a:r>
          </a:p>
          <a:p>
            <a:pPr marL="0" indent="0">
              <a:buNone/>
            </a:pPr>
            <a:r>
              <a:rPr lang="en-US" sz="3500" dirty="0"/>
              <a:t>Hands-on CPR Marathon</a:t>
            </a:r>
          </a:p>
          <a:p>
            <a:pPr marL="0" indent="0">
              <a:buNone/>
            </a:pPr>
            <a:r>
              <a:rPr lang="en-US" sz="3500" dirty="0"/>
              <a:t>Toy Drive for Refugees</a:t>
            </a:r>
          </a:p>
          <a:p>
            <a:pPr marL="0" indent="0">
              <a:buNone/>
            </a:pPr>
            <a:r>
              <a:rPr lang="en-US" sz="3500" dirty="0"/>
              <a:t>Refugee Center</a:t>
            </a:r>
          </a:p>
          <a:p>
            <a:pPr marL="0" indent="0">
              <a:buNone/>
            </a:pPr>
            <a:r>
              <a:rPr lang="en-US" sz="3500" dirty="0"/>
              <a:t>Building Bat Houses 	</a:t>
            </a:r>
          </a:p>
          <a:p>
            <a:pPr marL="0" indent="0">
              <a:buNone/>
            </a:pPr>
            <a:r>
              <a:rPr lang="en-US" sz="3500" dirty="0"/>
              <a:t>5K for Autism Awareness	</a:t>
            </a:r>
            <a:r>
              <a:rPr lang="en-US" sz="1400" dirty="0"/>
              <a:t>	</a:t>
            </a:r>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67D0E4F-9917-4AE0-ACF7-8886F7C91EF7}"/>
              </a:ext>
            </a:extLst>
          </p:cNvPr>
          <p:cNvPicPr>
            <a:picLocks noChangeAspect="1"/>
          </p:cNvPicPr>
          <p:nvPr/>
        </p:nvPicPr>
        <p:blipFill rotWithShape="1">
          <a:blip r:embed="rId3"/>
          <a:srcRect l="15232" r="36482" b="1"/>
          <a:stretch/>
        </p:blipFill>
        <p:spPr>
          <a:xfrm>
            <a:off x="6090612" y="-88012"/>
            <a:ext cx="6101388" cy="6946010"/>
          </a:xfrm>
          <a:prstGeom prst="rect">
            <a:avLst/>
          </a:prstGeom>
          <a:effectLst/>
        </p:spPr>
      </p:pic>
    </p:spTree>
    <p:extLst>
      <p:ext uri="{BB962C8B-B14F-4D97-AF65-F5344CB8AC3E}">
        <p14:creationId xmlns:p14="http://schemas.microsoft.com/office/powerpoint/2010/main" val="334434871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4D66-B678-4FE5-B739-B8C6FCC37B94}"/>
              </a:ext>
            </a:extLst>
          </p:cNvPr>
          <p:cNvSpPr>
            <a:spLocks noGrp="1"/>
          </p:cNvSpPr>
          <p:nvPr>
            <p:ph type="title"/>
          </p:nvPr>
        </p:nvSpPr>
        <p:spPr>
          <a:xfrm>
            <a:off x="648930" y="629266"/>
            <a:ext cx="5121644" cy="1676603"/>
          </a:xfrm>
        </p:spPr>
        <p:txBody>
          <a:bodyPr>
            <a:normAutofit/>
          </a:bodyPr>
          <a:lstStyle/>
          <a:p>
            <a:r>
              <a:rPr lang="en-US" sz="4100" dirty="0"/>
              <a:t>Why invest in</a:t>
            </a:r>
            <a:br>
              <a:rPr lang="en-US" sz="4100" dirty="0"/>
            </a:br>
            <a:r>
              <a:rPr lang="en-US" sz="4100" dirty="0"/>
              <a:t>TAC Scouting?</a:t>
            </a:r>
          </a:p>
        </p:txBody>
      </p:sp>
      <p:sp>
        <p:nvSpPr>
          <p:cNvPr id="3" name="Content Placeholder 2">
            <a:extLst>
              <a:ext uri="{FF2B5EF4-FFF2-40B4-BE49-F238E27FC236}">
                <a16:creationId xmlns:a16="http://schemas.microsoft.com/office/drawing/2014/main" id="{F8402827-84D9-4C76-98BA-6229041FAEDE}"/>
              </a:ext>
            </a:extLst>
          </p:cNvPr>
          <p:cNvSpPr>
            <a:spLocks noGrp="1"/>
          </p:cNvSpPr>
          <p:nvPr>
            <p:ph idx="1"/>
          </p:nvPr>
        </p:nvSpPr>
        <p:spPr>
          <a:xfrm>
            <a:off x="648931" y="2438400"/>
            <a:ext cx="5121642" cy="3785419"/>
          </a:xfrm>
        </p:spPr>
        <p:txBody>
          <a:bodyPr>
            <a:normAutofit/>
          </a:bodyPr>
          <a:lstStyle/>
          <a:p>
            <a:r>
              <a:rPr lang="en-US" sz="2400" dirty="0"/>
              <a:t>Unparalleled Scouting for more youth</a:t>
            </a:r>
          </a:p>
          <a:p>
            <a:r>
              <a:rPr lang="en-US" sz="2400" dirty="0"/>
              <a:t>Better camp programs</a:t>
            </a:r>
          </a:p>
          <a:p>
            <a:r>
              <a:rPr lang="en-US" sz="2400" dirty="0"/>
              <a:t>More trained volunteers</a:t>
            </a:r>
          </a:p>
          <a:p>
            <a:r>
              <a:rPr lang="en-US" sz="2400" dirty="0"/>
              <a:t>Stronger support to TAC Communities</a:t>
            </a:r>
          </a:p>
          <a:p>
            <a:r>
              <a:rPr lang="en-US" sz="2400" dirty="0"/>
              <a:t>More packs, troops, crews, ships</a:t>
            </a:r>
          </a:p>
          <a:p>
            <a:r>
              <a:rPr lang="en-US" sz="2400" dirty="0"/>
              <a:t>Develop leaders and citizens</a:t>
            </a:r>
          </a:p>
          <a:p>
            <a:r>
              <a:rPr lang="en-US" sz="2400" dirty="0"/>
              <a:t>Instill values of Scout Oath and Law</a:t>
            </a:r>
          </a:p>
          <a:p>
            <a:endParaRPr lang="en-US" sz="2000" dirty="0"/>
          </a:p>
          <a:p>
            <a:endParaRPr lang="en-US" sz="2000" dirty="0"/>
          </a:p>
          <a:p>
            <a:endParaRPr lang="en-US" sz="2000" dirty="0"/>
          </a:p>
          <a:p>
            <a:endParaRPr lang="en-US" sz="2000" dirty="0"/>
          </a:p>
          <a:p>
            <a:endParaRPr lang="en-US" sz="2000" dirty="0"/>
          </a:p>
        </p:txBody>
      </p:sp>
      <p:sp>
        <p:nvSpPr>
          <p:cNvPr id="9" name="Rectangle 8">
            <a:extLst>
              <a:ext uri="{FF2B5EF4-FFF2-40B4-BE49-F238E27FC236}">
                <a16:creationId xmlns:a16="http://schemas.microsoft.com/office/drawing/2014/main" id="{293F5FFF-2AE2-424B-BE21-49AFFEF68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5F10741-FF2F-4582-8ACA-5973A7ABD881}"/>
              </a:ext>
            </a:extLst>
          </p:cNvPr>
          <p:cNvPicPr>
            <a:picLocks noChangeAspect="1"/>
          </p:cNvPicPr>
          <p:nvPr/>
        </p:nvPicPr>
        <p:blipFill>
          <a:blip r:embed="rId3"/>
          <a:stretch>
            <a:fillRect/>
          </a:stretch>
        </p:blipFill>
        <p:spPr>
          <a:xfrm>
            <a:off x="6090612" y="364701"/>
            <a:ext cx="6101388" cy="6128598"/>
          </a:xfrm>
          <a:prstGeom prst="rect">
            <a:avLst/>
          </a:prstGeom>
        </p:spPr>
      </p:pic>
    </p:spTree>
    <p:extLst>
      <p:ext uri="{BB962C8B-B14F-4D97-AF65-F5344CB8AC3E}">
        <p14:creationId xmlns:p14="http://schemas.microsoft.com/office/powerpoint/2010/main" val="14336424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6C44-06F7-1D70-19CF-DEB9B68D2E5C}"/>
              </a:ext>
            </a:extLst>
          </p:cNvPr>
          <p:cNvSpPr>
            <a:spLocks noGrp="1"/>
          </p:cNvSpPr>
          <p:nvPr>
            <p:ph type="title"/>
          </p:nvPr>
        </p:nvSpPr>
        <p:spPr/>
        <p:txBody>
          <a:bodyPr/>
          <a:lstStyle/>
          <a:p>
            <a:r>
              <a:rPr lang="en-US" b="1" i="0" u="none" strike="noStrike" dirty="0">
                <a:solidFill>
                  <a:srgbClr val="CF0031"/>
                </a:solidFill>
                <a:effectLst/>
                <a:latin typeface="Helvetica" panose="020B0604020202020204" pitchFamily="34" charset="0"/>
              </a:rPr>
              <a:t>2023 FOS Goal--$300,000 </a:t>
            </a:r>
            <a:r>
              <a:rPr lang="en-US" b="0" i="0" dirty="0">
                <a:solidFill>
                  <a:srgbClr val="000000"/>
                </a:solidFill>
                <a:effectLst/>
                <a:latin typeface="Helvetica" panose="020B0604020202020204" pitchFamily="34" charset="0"/>
              </a:rPr>
              <a:t>​</a:t>
            </a:r>
            <a:endParaRPr lang="en-US" dirty="0"/>
          </a:p>
        </p:txBody>
      </p:sp>
      <p:sp>
        <p:nvSpPr>
          <p:cNvPr id="3" name="Content Placeholder 2">
            <a:extLst>
              <a:ext uri="{FF2B5EF4-FFF2-40B4-BE49-F238E27FC236}">
                <a16:creationId xmlns:a16="http://schemas.microsoft.com/office/drawing/2014/main" id="{E8FF18FF-1D23-F41B-F7DD-33A4411E1E52}"/>
              </a:ext>
            </a:extLst>
          </p:cNvPr>
          <p:cNvSpPr>
            <a:spLocks noGrp="1"/>
          </p:cNvSpPr>
          <p:nvPr>
            <p:ph idx="1"/>
          </p:nvPr>
        </p:nvSpPr>
        <p:spPr/>
        <p:txBody>
          <a:bodyPr/>
          <a:lstStyle/>
          <a:p>
            <a:pPr algn="l" rtl="0" fontAlgn="base">
              <a:buFont typeface="Arial" panose="020B0604020202020204" pitchFamily="34" charset="0"/>
              <a:buChar char="•"/>
            </a:pPr>
            <a:r>
              <a:rPr lang="en-US" sz="3200" b="0" i="0" u="none" strike="noStrike" dirty="0">
                <a:solidFill>
                  <a:srgbClr val="005AA3"/>
                </a:solidFill>
                <a:effectLst/>
                <a:latin typeface="Helvetica" panose="020B0604020202020204" pitchFamily="34" charset="0"/>
              </a:rPr>
              <a:t>Goal is ambitious, but achievable. </a:t>
            </a:r>
            <a:r>
              <a:rPr lang="en-US" sz="3200" b="0" i="0" dirty="0">
                <a:solidFill>
                  <a:srgbClr val="000000"/>
                </a:solidFill>
                <a:effectLst/>
                <a:latin typeface="Helvetica" panose="020B0604020202020204" pitchFamily="34" charset="0"/>
              </a:rPr>
              <a:t>​</a:t>
            </a:r>
            <a:endParaRPr lang="en-US" sz="3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200" b="0" i="0" u="none" strike="noStrike" dirty="0">
                <a:solidFill>
                  <a:srgbClr val="005AA3"/>
                </a:solidFill>
                <a:effectLst/>
                <a:latin typeface="Helvetica" panose="020B0604020202020204" pitchFamily="34" charset="0"/>
              </a:rPr>
              <a:t>High level of engagement from our board members is critical.</a:t>
            </a:r>
            <a:r>
              <a:rPr lang="en-US" sz="3200" b="0" i="0" dirty="0">
                <a:solidFill>
                  <a:srgbClr val="000000"/>
                </a:solidFill>
                <a:effectLst/>
                <a:latin typeface="Helvetica" panose="020B0604020202020204" pitchFamily="34" charset="0"/>
              </a:rPr>
              <a:t>​</a:t>
            </a:r>
            <a:endParaRPr lang="en-US" sz="3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200" b="0" i="0" u="none" strike="noStrike" dirty="0">
                <a:solidFill>
                  <a:srgbClr val="005AA3"/>
                </a:solidFill>
                <a:effectLst/>
                <a:latin typeface="Helvetica" panose="020B0604020202020204" pitchFamily="34" charset="0"/>
              </a:rPr>
              <a:t>Will require outreach beyond our current donors, i.e., NEW donors.</a:t>
            </a:r>
            <a:r>
              <a:rPr lang="en-US" sz="3200" b="0" i="0" dirty="0">
                <a:solidFill>
                  <a:srgbClr val="000000"/>
                </a:solidFill>
                <a:effectLst/>
                <a:latin typeface="Helvetica" panose="020B0604020202020204" pitchFamily="34" charset="0"/>
              </a:rPr>
              <a:t>​</a:t>
            </a:r>
            <a:endParaRPr lang="en-US" sz="3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200" b="0" i="0" u="none" strike="noStrike" dirty="0">
                <a:solidFill>
                  <a:srgbClr val="005AA3"/>
                </a:solidFill>
                <a:effectLst/>
                <a:latin typeface="Helvetica" panose="020B0604020202020204" pitchFamily="34" charset="0"/>
              </a:rPr>
              <a:t>Will require significant engagement from district leaders, especially regarding new donors and membership. </a:t>
            </a:r>
            <a:r>
              <a:rPr lang="en-US" sz="3200" b="0" i="0" dirty="0">
                <a:solidFill>
                  <a:srgbClr val="000000"/>
                </a:solidFill>
                <a:effectLst/>
                <a:latin typeface="Helvetica" panose="020B0604020202020204" pitchFamily="34" charset="0"/>
              </a:rPr>
              <a:t>​</a:t>
            </a:r>
            <a:endParaRPr lang="en-US" sz="3200"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965355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202E875E4ED1449720F025152C3B59" ma:contentTypeVersion="15" ma:contentTypeDescription="Create a new document." ma:contentTypeScope="" ma:versionID="767bcf67910c61fa70cbea932abe35c2">
  <xsd:schema xmlns:xsd="http://www.w3.org/2001/XMLSchema" xmlns:xs="http://www.w3.org/2001/XMLSchema" xmlns:p="http://schemas.microsoft.com/office/2006/metadata/properties" xmlns:ns1="http://schemas.microsoft.com/sharepoint/v3" xmlns:ns3="6ec59067-de1a-4420-9ffa-9580eb12809b" xmlns:ns4="83875984-16a2-4ca6-ac42-d89fab1199d6" targetNamespace="http://schemas.microsoft.com/office/2006/metadata/properties" ma:root="true" ma:fieldsID="988822506c9a4f24e3235d16587e1e95" ns1:_="" ns3:_="" ns4:_="">
    <xsd:import namespace="http://schemas.microsoft.com/sharepoint/v3"/>
    <xsd:import namespace="6ec59067-de1a-4420-9ffa-9580eb12809b"/>
    <xsd:import namespace="83875984-16a2-4ca6-ac42-d89fab1199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1:_ip_UnifiedCompliancePolicyProperties" minOccurs="0"/>
                <xsd:element ref="ns1:_ip_UnifiedCompliancePolicyUIAc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c59067-de1a-4420-9ffa-9580eb12809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875984-16a2-4ca6-ac42-d89fab1199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047D-F04E-457F-A792-096257C0E6A7}">
  <ds:schemaRefs>
    <ds:schemaRef ds:uri="http://schemas.microsoft.com/sharepoint/v3/contenttype/forms"/>
  </ds:schemaRefs>
</ds:datastoreItem>
</file>

<file path=customXml/itemProps2.xml><?xml version="1.0" encoding="utf-8"?>
<ds:datastoreItem xmlns:ds="http://schemas.openxmlformats.org/officeDocument/2006/customXml" ds:itemID="{DAF5063C-34E9-4F92-BFBA-395B2EB1B961}">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3875984-16a2-4ca6-ac42-d89fab1199d6"/>
    <ds:schemaRef ds:uri="6ec59067-de1a-4420-9ffa-9580eb12809b"/>
    <ds:schemaRef ds:uri="http://www.w3.org/XML/1998/namespace"/>
    <ds:schemaRef ds:uri="http://purl.org/dc/dcmitype/"/>
  </ds:schemaRefs>
</ds:datastoreItem>
</file>

<file path=customXml/itemProps3.xml><?xml version="1.0" encoding="utf-8"?>
<ds:datastoreItem xmlns:ds="http://schemas.openxmlformats.org/officeDocument/2006/customXml" ds:itemID="{5576DAE8-E4A6-43D8-BF6B-332218EE3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c59067-de1a-4420-9ffa-9580eb12809b"/>
    <ds:schemaRef ds:uri="83875984-16a2-4ca6-ac42-d89fab119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271</TotalTime>
  <Words>4453</Words>
  <Application>Microsoft Office PowerPoint</Application>
  <PresentationFormat>Widescreen</PresentationFormat>
  <Paragraphs>508</Paragraphs>
  <Slides>43</Slides>
  <Notes>41</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1_Office Theme</vt:lpstr>
      <vt:lpstr>TAC Friends of Scouting 2023</vt:lpstr>
      <vt:lpstr>Our Agenda Topics</vt:lpstr>
      <vt:lpstr>What is Friends of Scouting?</vt:lpstr>
      <vt:lpstr>Why is TAC Scouting  important to you?</vt:lpstr>
      <vt:lpstr>What help do you get or need to deliver unparalleled Scouting in your community?</vt:lpstr>
      <vt:lpstr>What is the positive impact of TAC Scouting?</vt:lpstr>
      <vt:lpstr>TAC Eagle Scout Projects </vt:lpstr>
      <vt:lpstr>Why invest in TAC Scouting?</vt:lpstr>
      <vt:lpstr>2023 FOS Goal--$300,000 ​</vt:lpstr>
      <vt:lpstr>Paul Ostling Challenge Gifts​​</vt:lpstr>
      <vt:lpstr>FOS Giving Levels and Recognition​​</vt:lpstr>
      <vt:lpstr>PowerPoint Presentation</vt:lpstr>
      <vt:lpstr>IC5 Structure</vt:lpstr>
      <vt:lpstr>IC5 Leadership &amp; Support​</vt:lpstr>
      <vt:lpstr>I-C-5 means I "see" (C) 5 individuals and invite them to give to Friends of Scouting </vt:lpstr>
      <vt:lpstr>Friends of Scouting Training Sessions (Paris time)​  https://us02web.zoom.us/j/87897335122</vt:lpstr>
      <vt:lpstr> FOS Weekly Report Meetings  https://us02web.zoom.us/j/89936389806 ​</vt:lpstr>
      <vt:lpstr>PowerPoint Presentation</vt:lpstr>
      <vt:lpstr>PowerPoint Presentation</vt:lpstr>
      <vt:lpstr> Direct FOS Invitation—Face to Face or Zoom or Phone Call   ​</vt:lpstr>
      <vt:lpstr>Email FOS Invitation.  Words Matter—when inviting donors to give</vt:lpstr>
      <vt:lpstr>5 Steps to an Effective FOS Invitation via Email</vt:lpstr>
      <vt:lpstr>1. Introduce yourself</vt:lpstr>
      <vt:lpstr>2. Explain how Scouting changed you</vt:lpstr>
      <vt:lpstr>3. Tell what you learned in Scouting</vt:lpstr>
      <vt:lpstr>4. Conclude that “Because of Scouting…”</vt:lpstr>
      <vt:lpstr>5. Then share the invitation to give</vt:lpstr>
      <vt:lpstr>Email.  Use your donor’s first name</vt:lpstr>
      <vt:lpstr>Email. Personalize your fundraising emails</vt:lpstr>
      <vt:lpstr>WhatsApp Invitation to Give</vt:lpstr>
      <vt:lpstr>PowerPoint Presentation</vt:lpstr>
      <vt:lpstr> ...because of your Friends of Scouting gift, you (and others) get "Unparalleled Scouting”  </vt:lpstr>
      <vt:lpstr>PowerPoint Presentation</vt:lpstr>
      <vt:lpstr>Friends of Scouting provides about 15% of TAC income</vt:lpstr>
      <vt:lpstr>How TAC Spends its Funds</vt:lpstr>
      <vt:lpstr>https://tac-bsa.org/donate/fos/ </vt:lpstr>
      <vt:lpstr>Friends of Scouting online giving portal</vt:lpstr>
      <vt:lpstr>Information—Personal, Additional,  Employer Match, Mailing Address</vt:lpstr>
      <vt:lpstr>FOS Gift--$1000 One-time</vt:lpstr>
      <vt:lpstr>FOS Gift--$1000 One-time</vt:lpstr>
      <vt:lpstr>FOS Gift--$500 ($50 monthly over 10 months)</vt:lpstr>
      <vt:lpstr>Be sure to check the box and hit “Give Now” button</vt:lpstr>
      <vt:lpstr>FOS Resources  www.tac-bsa.org/donate/fos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 Friends of Scouting 2021</dc:title>
  <dc:creator>Tom Jansen</dc:creator>
  <cp:lastModifiedBy>Thomas Jansen</cp:lastModifiedBy>
  <cp:revision>120</cp:revision>
  <dcterms:created xsi:type="dcterms:W3CDTF">2020-12-07T21:34:06Z</dcterms:created>
  <dcterms:modified xsi:type="dcterms:W3CDTF">2022-11-07T14:58:51Z</dcterms:modified>
</cp:coreProperties>
</file>